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92111" y="670145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Віконце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рота широко-широко, </a:t>
            </a:r>
            <a:r>
              <a:rPr lang="ru-RU" sz="2800" dirty="0" err="1">
                <a:latin typeface="Comic Sans MS" panose="030F0702030302020204" pitchFamily="66" charset="0"/>
              </a:rPr>
              <a:t>ніби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відкриваєш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віконце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6980239" y="67200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01793" y="683333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27844" y="667055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Смачне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варення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Усміхнися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 і широким </a:t>
            </a:r>
            <a:r>
              <a:rPr lang="ru-RU" sz="2800" dirty="0" err="1">
                <a:latin typeface="Comic Sans MS" panose="030F0702030302020204" pitchFamily="66" charset="0"/>
              </a:rPr>
              <a:t>язиком</a:t>
            </a:r>
            <a:r>
              <a:rPr lang="ru-RU" sz="2800" dirty="0">
                <a:latin typeface="Comic Sans MS" panose="030F0702030302020204" pitchFamily="66" charset="0"/>
              </a:rPr>
              <a:t> оближи </a:t>
            </a:r>
            <a:r>
              <a:rPr lang="ru-RU" sz="2800" dirty="0" err="1">
                <a:latin typeface="Comic Sans MS" panose="030F0702030302020204" pitchFamily="66" charset="0"/>
              </a:rPr>
              <a:t>верхню</a:t>
            </a:r>
            <a:r>
              <a:rPr lang="ru-RU" sz="2800" dirty="0">
                <a:latin typeface="Comic Sans MS" panose="030F0702030302020204" pitchFamily="66" charset="0"/>
              </a:rPr>
              <a:t> губу.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800" dirty="0" err="1">
                <a:latin typeface="Comic Sans MS" panose="030F0702030302020204" pitchFamily="66" charset="0"/>
              </a:rPr>
              <a:t>обтягувати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4559E-933F-8598-CA94-016A63F76AC8}"/>
              </a:ext>
            </a:extLst>
          </p:cNvPr>
          <p:cNvSpPr txBox="1"/>
          <p:nvPr/>
        </p:nvSpPr>
        <p:spPr>
          <a:xfrm>
            <a:off x="7009978" y="682330"/>
            <a:ext cx="4478742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1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1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100" dirty="0" err="1">
                <a:latin typeface="Comic Sans MS" panose="030F0702030302020204" pitchFamily="66" charset="0"/>
              </a:rPr>
              <a:t>Покласти</a:t>
            </a:r>
            <a:r>
              <a:rPr lang="ru-RU" sz="2100" dirty="0">
                <a:latin typeface="Comic Sans MS" panose="030F0702030302020204" pitchFamily="66" charset="0"/>
              </a:rPr>
              <a:t> ватку на </a:t>
            </a:r>
            <a:r>
              <a:rPr lang="ru-RU" sz="2100" dirty="0" err="1">
                <a:latin typeface="Comic Sans MS" panose="030F0702030302020204" pitchFamily="66" charset="0"/>
              </a:rPr>
              <a:t>кінчик</a:t>
            </a:r>
            <a:r>
              <a:rPr lang="ru-RU" sz="2100" dirty="0">
                <a:latin typeface="Comic Sans MS" panose="030F0702030302020204" pitchFamily="66" charset="0"/>
              </a:rPr>
              <a:t> носа. </a:t>
            </a:r>
            <a:r>
              <a:rPr lang="ru-RU" sz="2100" dirty="0" err="1">
                <a:latin typeface="Comic Sans MS" panose="030F0702030302020204" pitchFamily="66" charset="0"/>
              </a:rPr>
              <a:t>Вдихати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глибоко</a:t>
            </a:r>
            <a:r>
              <a:rPr lang="ru-RU" sz="2100" dirty="0">
                <a:latin typeface="Comic Sans MS" panose="030F0702030302020204" pitchFamily="66" charset="0"/>
              </a:rPr>
              <a:t> носом, </a:t>
            </a:r>
            <a:r>
              <a:rPr lang="ru-RU" sz="2100" dirty="0" err="1">
                <a:latin typeface="Comic Sans MS" panose="030F0702030302020204" pitchFamily="66" charset="0"/>
              </a:rPr>
              <a:t>видихати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ротом</a:t>
            </a:r>
            <a:r>
              <a:rPr lang="ru-RU" sz="2100" dirty="0">
                <a:latin typeface="Comic Sans MS" panose="030F0702030302020204" pitchFamily="66" charset="0"/>
              </a:rPr>
              <a:t>. </a:t>
            </a:r>
            <a:r>
              <a:rPr lang="ru-RU" sz="2100" dirty="0" err="1">
                <a:latin typeface="Comic Sans MS" panose="030F0702030302020204" pitchFamily="66" charset="0"/>
              </a:rPr>
              <a:t>Язик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має</a:t>
            </a:r>
            <a:r>
              <a:rPr lang="ru-RU" sz="2100" dirty="0">
                <a:latin typeface="Comic Sans MS" panose="030F0702030302020204" pitchFamily="66" charset="0"/>
              </a:rPr>
              <a:t> бути широким і «</a:t>
            </a:r>
            <a:r>
              <a:rPr lang="ru-RU" sz="2100" dirty="0" err="1">
                <a:latin typeface="Comic Sans MS" panose="030F0702030302020204" pitchFamily="66" charset="0"/>
              </a:rPr>
              <a:t>обіймати</a:t>
            </a:r>
            <a:r>
              <a:rPr lang="ru-RU" sz="2100" dirty="0">
                <a:latin typeface="Comic Sans MS" panose="030F0702030302020204" pitchFamily="66" charset="0"/>
              </a:rPr>
              <a:t>» </a:t>
            </a:r>
            <a:r>
              <a:rPr lang="ru-RU" sz="2100" dirty="0" err="1">
                <a:latin typeface="Comic Sans MS" panose="030F0702030302020204" pitchFamily="66" charset="0"/>
              </a:rPr>
              <a:t>верхню</a:t>
            </a:r>
            <a:r>
              <a:rPr lang="ru-RU" sz="2100" dirty="0">
                <a:latin typeface="Comic Sans MS" panose="030F0702030302020204" pitchFamily="66" charset="0"/>
              </a:rPr>
              <a:t> губу. </a:t>
            </a:r>
            <a:r>
              <a:rPr lang="ru-RU" sz="2100" dirty="0" err="1">
                <a:latin typeface="Comic Sans MS" panose="030F0702030302020204" pitchFamily="66" charset="0"/>
              </a:rPr>
              <a:t>Вправа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вважається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виконаною</a:t>
            </a:r>
            <a:r>
              <a:rPr lang="ru-RU" sz="2100" dirty="0">
                <a:latin typeface="Comic Sans MS" panose="030F0702030302020204" pitchFamily="66" charset="0"/>
              </a:rPr>
              <a:t> правильною </a:t>
            </a:r>
            <a:r>
              <a:rPr lang="ru-RU" sz="2100" dirty="0" err="1">
                <a:latin typeface="Comic Sans MS" panose="030F0702030302020204" pitchFamily="66" charset="0"/>
              </a:rPr>
              <a:t>тоді</a:t>
            </a:r>
            <a:r>
              <a:rPr lang="ru-RU" sz="2100" dirty="0">
                <a:latin typeface="Comic Sans MS" panose="030F0702030302020204" pitchFamily="66" charset="0"/>
              </a:rPr>
              <a:t>, коли ватка при </a:t>
            </a:r>
            <a:r>
              <a:rPr lang="ru-RU" sz="2100" dirty="0" err="1">
                <a:latin typeface="Comic Sans MS" panose="030F0702030302020204" pitchFamily="66" charset="0"/>
              </a:rPr>
              <a:t>видиху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злітає</a:t>
            </a:r>
            <a:r>
              <a:rPr lang="ru-RU" sz="21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FC5D4-2A2D-16A3-AC49-E0B8A13C8EA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5" y="33401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7B27B-1C7E-4AA6-985A-6D9DACFB86C0}"/>
</file>

<file path=customXml/itemProps2.xml><?xml version="1.0" encoding="utf-8"?>
<ds:datastoreItem xmlns:ds="http://schemas.openxmlformats.org/officeDocument/2006/customXml" ds:itemID="{3CCC54C8-39E0-4304-95C0-B053022F4504}"/>
</file>

<file path=customXml/itemProps3.xml><?xml version="1.0" encoding="utf-8"?>
<ds:datastoreItem xmlns:ds="http://schemas.openxmlformats.org/officeDocument/2006/customXml" ds:itemID="{5C65A74C-E317-404E-84D3-4DB840E0DA88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103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2025-01-13T09:32:47Z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