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faS03SJTcsxfMn7kCEfPub/m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>
    <p:extLst>
      <p:ext uri="{19B8F6BF-5375-455C-9EA6-DF929625EA0E}">
        <p15:presenceInfo xmlns:p15="http://schemas.microsoft.com/office/powerpoint/2012/main" userId="4009fde0227a6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9" Type="http://schemas.openxmlformats.org/officeDocument/2006/relationships/customXml" Target="../customXml/item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265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9AB676-BEB1-C70E-5854-92F29F40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" y="394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>
            <a:extLst>
              <a:ext uri="{FF2B5EF4-FFF2-40B4-BE49-F238E27FC236}">
                <a16:creationId xmlns:a16="http://schemas.microsoft.com/office/drawing/2014/main" id="{92FA2A98-CA34-57F0-94BC-CEA1007BA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D4DA8A-0756-D972-8299-7DA81DB5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94" y="681560"/>
            <a:ext cx="1164815" cy="1164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F8414F-A5C4-5D5C-D219-C82E86B17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12" y="2577863"/>
            <a:ext cx="1114024" cy="9104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1BC55F-4459-1EAC-91E1-18C1C8898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18" y="482336"/>
            <a:ext cx="1454830" cy="14548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E33B89-FDA3-8CC0-F23C-E6151C1BB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8971" y="2336014"/>
            <a:ext cx="1265436" cy="12654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6EFD43-7B8D-ACDF-F760-3AA75A47E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971" y="565400"/>
            <a:ext cx="1344640" cy="13446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6AB622-05C4-1CE4-E809-D2FAAB630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1968" y="4189806"/>
            <a:ext cx="1117201" cy="11172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CA6B0C6-0032-9118-B029-6B0A335534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3509" y="2577863"/>
            <a:ext cx="1090353" cy="1090353"/>
          </a:xfrm>
          <a:prstGeom prst="rect">
            <a:avLst/>
          </a:prstGeom>
        </p:spPr>
      </p:pic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F6D4D248-C7B7-01F5-93E6-AF93656D827F}"/>
              </a:ext>
            </a:extLst>
          </p:cNvPr>
          <p:cNvSpPr/>
          <p:nvPr/>
        </p:nvSpPr>
        <p:spPr>
          <a:xfrm>
            <a:off x="4514863" y="433271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1BCBA642-F64C-BCFE-23F8-639BD6EFA250}"/>
              </a:ext>
            </a:extLst>
          </p:cNvPr>
          <p:cNvSpPr/>
          <p:nvPr/>
        </p:nvSpPr>
        <p:spPr>
          <a:xfrm>
            <a:off x="4404710" y="2325206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БРІ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169D0EB9-3162-CF8A-8C7D-4E57AC222523}"/>
              </a:ext>
            </a:extLst>
          </p:cNvPr>
          <p:cNvSpPr/>
          <p:nvPr/>
        </p:nvSpPr>
        <p:spPr>
          <a:xfrm>
            <a:off x="9325571" y="466150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</a:t>
            </a:r>
            <a:r>
              <a:rPr lang="ru-RU" sz="36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7C3D173D-F1A9-79CE-4C4C-3AEA594D7009}"/>
              </a:ext>
            </a:extLst>
          </p:cNvPr>
          <p:cNvSpPr/>
          <p:nvPr/>
        </p:nvSpPr>
        <p:spPr>
          <a:xfrm>
            <a:off x="6950206" y="2375774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КРІ</a:t>
            </a: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74DE662C-9F02-4E19-7E83-2D606569F7D7}"/>
              </a:ext>
            </a:extLst>
          </p:cNvPr>
          <p:cNvSpPr/>
          <p:nvPr/>
        </p:nvSpPr>
        <p:spPr>
          <a:xfrm>
            <a:off x="9325571" y="2375774"/>
            <a:ext cx="1659335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ПРІ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DC3FE6AD-C248-A70D-C9F1-20E91A32B038}"/>
              </a:ext>
            </a:extLst>
          </p:cNvPr>
          <p:cNvSpPr/>
          <p:nvPr/>
        </p:nvSpPr>
        <p:spPr>
          <a:xfrm>
            <a:off x="6979598" y="4187017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КРЕ</a:t>
            </a:r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1D79180F-75D5-C94D-71BF-13D6E93B1C1A}"/>
              </a:ext>
            </a:extLst>
          </p:cNvPr>
          <p:cNvSpPr/>
          <p:nvPr/>
        </p:nvSpPr>
        <p:spPr>
          <a:xfrm>
            <a:off x="6978639" y="464026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29357-5D4C-DCF7-6E3A-6A953B2E6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5348" y="4127436"/>
            <a:ext cx="1265437" cy="1241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121F6C-9C84-ABC9-2803-FD8005F7D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7809" y="3870241"/>
            <a:ext cx="1596205" cy="1609235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6CFCB319-6347-5E2B-1051-B09684D02AA4}"/>
              </a:ext>
            </a:extLst>
          </p:cNvPr>
          <p:cNvSpPr/>
          <p:nvPr/>
        </p:nvSpPr>
        <p:spPr>
          <a:xfrm>
            <a:off x="4483324" y="4187017"/>
            <a:ext cx="1610084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725B4AF5-1B80-4441-9D35-EE4593CD4374}"/>
              </a:ext>
            </a:extLst>
          </p:cNvPr>
          <p:cNvSpPr/>
          <p:nvPr/>
        </p:nvSpPr>
        <p:spPr>
          <a:xfrm>
            <a:off x="9455065" y="4205383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77D890-C146-8EB7-81F4-AC14DD6145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0730" y="267938"/>
            <a:ext cx="2216107" cy="2216107"/>
          </a:xfrm>
          <a:prstGeom prst="rect">
            <a:avLst/>
          </a:prstGeom>
        </p:spPr>
      </p:pic>
      <p:pic>
        <p:nvPicPr>
          <p:cNvPr id="2" name="Picture 1" descr="Без назви-1">
            <a:extLst>
              <a:ext uri="{FF2B5EF4-FFF2-40B4-BE49-F238E27FC236}">
                <a16:creationId xmlns:a16="http://schemas.microsoft.com/office/drawing/2014/main" id="{E15142F2-96CE-CD5C-0F9E-9FE003D74A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535282" y="2820651"/>
            <a:ext cx="3494000" cy="34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4CE41E-E038-4E44-8767-0AB58D1BF8E5}"/>
</file>

<file path=customXml/itemProps2.xml><?xml version="1.0" encoding="utf-8"?>
<ds:datastoreItem xmlns:ds="http://schemas.openxmlformats.org/officeDocument/2006/customXml" ds:itemID="{76F85B5A-733E-4D31-AD1E-3074C3F471F5}"/>
</file>

<file path=customXml/itemProps3.xml><?xml version="1.0" encoding="utf-8"?>
<ds:datastoreItem xmlns:ds="http://schemas.openxmlformats.org/officeDocument/2006/customXml" ds:itemID="{3092C39A-FBC6-43B2-B987-9FEF6761ABAC}"/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40</cp:revision>
  <dcterms:modified xsi:type="dcterms:W3CDTF">2024-12-20T11:57:49Z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