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2" y="867484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" y="3695461"/>
            <a:ext cx="2770878" cy="27708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AC16CB87-EA78-9E74-F024-C4DC719FE5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9" y="5212634"/>
            <a:ext cx="1212371" cy="121237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60D18F1-7D0E-0F79-ABAC-9C4D02856C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3" y="3178565"/>
            <a:ext cx="963197" cy="9631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92EEDC-8409-451A-EECF-4637F24F374C}"/>
              </a:ext>
            </a:extLst>
          </p:cNvPr>
          <p:cNvGrpSpPr/>
          <p:nvPr/>
        </p:nvGrpSpPr>
        <p:grpSpPr>
          <a:xfrm>
            <a:off x="8436761" y="4073761"/>
            <a:ext cx="2119052" cy="1469119"/>
            <a:chOff x="8436761" y="4073761"/>
            <a:chExt cx="2119052" cy="1469119"/>
          </a:xfrm>
        </p:grpSpPr>
        <p:pic>
          <p:nvPicPr>
            <p:cNvPr id="30" name="Рисунок 29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E9A0256F-97AC-121C-012B-01FCF2D5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761" y="4073761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" name="Рисунок 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CA0B37C-AB73-7FDC-5DC2-B12E658D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105" y="4123172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9CD1D2-1241-47B9-82C1-BDD9D1507587}"/>
</file>

<file path=customXml/itemProps2.xml><?xml version="1.0" encoding="utf-8"?>
<ds:datastoreItem xmlns:ds="http://schemas.openxmlformats.org/officeDocument/2006/customXml" ds:itemID="{B235B3F0-B783-43E5-A47E-18C37F279A4D}"/>
</file>

<file path=customXml/itemProps3.xml><?xml version="1.0" encoding="utf-8"?>
<ds:datastoreItem xmlns:ds="http://schemas.openxmlformats.org/officeDocument/2006/customXml" ds:itemID="{5120D95B-0E05-48A6-8710-D68F9CB4EAD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2024-08-15T14:11:46Z</dcterms:created>
  <dcterms:modified xsi:type="dcterms:W3CDTF">2024-12-12T21:03:26Z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