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46B0F-E5C4-46DD-9363-38F706374F48}"/>
</file>

<file path=customXml/itemProps2.xml><?xml version="1.0" encoding="utf-8"?>
<ds:datastoreItem xmlns:ds="http://schemas.openxmlformats.org/officeDocument/2006/customXml" ds:itemID="{4053E969-14E0-4C22-B6A8-5C6C033AB2DB}"/>
</file>

<file path=customXml/itemProps3.xml><?xml version="1.0" encoding="utf-8"?>
<ds:datastoreItem xmlns:ds="http://schemas.openxmlformats.org/officeDocument/2006/customXml" ds:itemID="{F9D715D3-9D07-4F1B-9BD0-D71B69198EA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2025-01-16T21:37:14Z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