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3" autoAdjust="0"/>
  </p:normalViewPr>
  <p:slideViewPr>
    <p:cSldViewPr snapToGrid="0">
      <p:cViewPr>
        <p:scale>
          <a:sx n="66" d="100"/>
          <a:sy n="66" d="100"/>
        </p:scale>
        <p:origin x="219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3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2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4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9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8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3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3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5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8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88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5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microsoft.com/office/2007/relationships/hdphoto" Target="../media/hdphoto6.wdp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31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89D196-6281-5315-333C-EB3BACF647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2491"/>
            <a:ext cx="12199153" cy="6882981"/>
          </a:xfrm>
          <a:prstGeom prst="rect">
            <a:avLst/>
          </a:prstGeom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7011537" y="1198914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1" descr="Без назви-1">
            <a:extLst>
              <a:ext uri="{FF2B5EF4-FFF2-40B4-BE49-F238E27FC236}">
                <a16:creationId xmlns:a16="http://schemas.microsoft.com/office/drawing/2014/main" id="{302185FF-E1A4-8583-CA7D-CAD0BC6066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7812" y="2764685"/>
            <a:ext cx="3756025" cy="375602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E1D44037-639A-E59F-A9F2-A1E6590BBCD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59" y="1198914"/>
            <a:ext cx="1661067" cy="16610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1C4FFA-48B9-8C0B-3D44-E52D93836BE0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673" y="1097001"/>
            <a:ext cx="1924866" cy="192486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C23A4-0C77-2B4C-0E03-82A6342E7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16" y="1208036"/>
            <a:ext cx="1596746" cy="15967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9EEA146B-131F-2F85-98E9-97E0A937FDC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71" y="1230033"/>
            <a:ext cx="1512943" cy="156857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, Симметрия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0B9DCE0-E1C4-347C-C273-8699B675A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23" y="1191801"/>
            <a:ext cx="1675609" cy="167560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535243" y="3765605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425742" y="3698049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38187" y="3711646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FCD509-7C35-E157-8B48-B258954B14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573" y="3765605"/>
            <a:ext cx="1544568" cy="15445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330AC7-2A34-24A5-3A2E-B5CC4087BA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159" y="3745932"/>
            <a:ext cx="1656184" cy="16561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C8251DF6-447C-8F00-6004-ECB4EB0BC7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83" y="3693166"/>
            <a:ext cx="1661067" cy="1661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1AC367-68DE-4DEE-6B8F-0684C2BF3A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022" y="3771077"/>
            <a:ext cx="1657701" cy="1657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10BB21-9938-7167-EED6-65968C7C96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4934" y="3590777"/>
            <a:ext cx="1924866" cy="192486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AFA69C8-ECC9-B76B-D72C-F6F7DEDA4E82}"/>
              </a:ext>
            </a:extLst>
          </p:cNvPr>
          <p:cNvGrpSpPr/>
          <p:nvPr/>
        </p:nvGrpSpPr>
        <p:grpSpPr>
          <a:xfrm>
            <a:off x="4472330" y="3771077"/>
            <a:ext cx="1687792" cy="1687792"/>
            <a:chOff x="-6001106" y="3774657"/>
            <a:chExt cx="7367879" cy="7367878"/>
          </a:xfrm>
        </p:grpSpPr>
        <p:pic>
          <p:nvPicPr>
            <p:cNvPr id="15" name="Рисунок 14" descr="Изображение выглядит как инструмент, щетка, зубная ще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42BAE12D-B7AF-2F3E-7503-990176D0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2639865" y="6649693"/>
              <a:ext cx="1678014" cy="16780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046983A-3BEA-4086-FBEA-D395CE46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001106" y="3774657"/>
              <a:ext cx="7367879" cy="7367878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10A317-0F9A-4C97-8797-D6CE25C9E9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591" y="3685697"/>
            <a:ext cx="1736092" cy="173609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808F50F-BB3C-0EF3-3963-37865E3C94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63" y="3821975"/>
            <a:ext cx="1596746" cy="159674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1A3EDF9F-6468-8F4C-1058-54D61E01B2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32" y="3725651"/>
            <a:ext cx="1592772" cy="159277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084D2AB-B8B1-2B91-C945-A3187498D2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59" y="3693166"/>
            <a:ext cx="1823686" cy="182368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E9517A1-874C-C095-2D31-8D00CFB120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65578" y1="65145" x2="73224" y2="69714"/>
                        <a14:foregroundMark x1="61380" y1="62637" x2="63661" y2="64000"/>
                        <a14:backgroundMark x1="69945" y1="20571" x2="61749" y2="41714"/>
                        <a14:backgroundMark x1="59563" y1="16000" x2="56831" y2="41714"/>
                        <a14:backgroundMark x1="57923" y1="17143" x2="54098" y2="40571"/>
                        <a14:backgroundMark x1="51366" y1="17714" x2="49727" y2="41143"/>
                        <a14:backgroundMark x1="61749" y1="14286" x2="63388" y2="41714"/>
                        <a14:backgroundMark x1="68852" y1="10286" x2="71585" y2="41714"/>
                        <a14:backgroundMark x1="72131" y1="18286" x2="70492" y2="53143"/>
                        <a14:backgroundMark x1="79235" y1="27429" x2="67213" y2="53714"/>
                        <a14:backgroundMark x1="57377" y1="47429" x2="61202" y2="54857"/>
                        <a14:backgroundMark x1="56831" y1="43429" x2="59563" y2="53143"/>
                        <a14:backgroundMark x1="51366" y1="68571" x2="46995" y2="88000"/>
                        <a14:backgroundMark x1="54098" y1="70286" x2="53552" y2="87429"/>
                        <a14:backgroundMark x1="56284" y1="72571" x2="49727" y2="81143"/>
                        <a14:backgroundMark x1="53301" y1="68679" x2="53005" y2="69143"/>
                        <a14:backgroundMark x1="54645" y1="64000" x2="54761" y2="64049"/>
                        <a14:backgroundMark x1="53005" y1="63429" x2="55325" y2="63429"/>
                        <a14:backgroundMark x1="53552" y1="66286" x2="57923" y2="67429"/>
                        <a14:backgroundMark x1="56284" y1="64000" x2="56284" y2="66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918" y="3541575"/>
            <a:ext cx="2244935" cy="2146796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7A1B734-440E-D3FE-77B1-6945E6B259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791" y="3746810"/>
            <a:ext cx="1512943" cy="1568579"/>
          </a:xfrm>
          <a:prstGeom prst="rect">
            <a:avLst/>
          </a:prstGeom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91" y="3808392"/>
            <a:ext cx="156686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Рисунок 41" descr="Изображение выглядит как искусство, Симметрия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9DE0033-2D9D-C53B-CC62-603F34D43A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45" y="3745235"/>
            <a:ext cx="1675609" cy="167560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63EFA31A-26AB-EF34-A186-0143F38C967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644" y="3780165"/>
            <a:ext cx="1568579" cy="1568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78F973-9A3B-94C6-C82A-54079190D14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89" y="1097001"/>
            <a:ext cx="3756024" cy="356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20208 -0.364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00104 -0.36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029 -0.3819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19531 -0.3673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21003 -0.3731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5</cp:revision>
  <dcterms:created xsi:type="dcterms:W3CDTF">2024-04-21T14:38:03Z</dcterms:created>
  <dcterms:modified xsi:type="dcterms:W3CDTF">2025-07-11T18:20:14Z</dcterms:modified>
</cp:coreProperties>
</file>