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235" y="8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6" Type="http://schemas.openxmlformats.org/officeDocument/2006/relationships/tableStyles" Target="tableStyles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0DA8-FA16-4C17-8367-DE533643E6D7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B4688-694E-449B-AD77-CF087154139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0DA8-FA16-4C17-8367-DE533643E6D7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B4688-694E-449B-AD77-CF087154139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0DA8-FA16-4C17-8367-DE533643E6D7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B4688-694E-449B-AD77-CF087154139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0DA8-FA16-4C17-8367-DE533643E6D7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B4688-694E-449B-AD77-CF087154139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0DA8-FA16-4C17-8367-DE533643E6D7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B4688-694E-449B-AD77-CF087154139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0DA8-FA16-4C17-8367-DE533643E6D7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B4688-694E-449B-AD77-CF087154139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0DA8-FA16-4C17-8367-DE533643E6D7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B4688-694E-449B-AD77-CF087154139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0DA8-FA16-4C17-8367-DE533643E6D7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B4688-694E-449B-AD77-CF087154139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0DA8-FA16-4C17-8367-DE533643E6D7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B4688-694E-449B-AD77-CF087154139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0DA8-FA16-4C17-8367-DE533643E6D7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B4688-694E-449B-AD77-CF087154139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0DA8-FA16-4C17-8367-DE533643E6D7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B4688-694E-449B-AD77-CF087154139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C0DA8-FA16-4C17-8367-DE533643E6D7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B4688-694E-449B-AD77-CF087154139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5" Type="http://schemas.openxmlformats.org/officeDocument/2006/relationships/slideLayout" Target="../slideLayouts/slideLayout7.xml"/><Relationship Id="rId24" Type="http://schemas.openxmlformats.org/officeDocument/2006/relationships/image" Target="../media/image23.png"/><Relationship Id="rId23" Type="http://schemas.openxmlformats.org/officeDocument/2006/relationships/tags" Target="../tags/tag1.xml"/><Relationship Id="rId22" Type="http://schemas.openxmlformats.org/officeDocument/2006/relationships/image" Target="../media/image22.png"/><Relationship Id="rId21" Type="http://schemas.openxmlformats.org/officeDocument/2006/relationships/image" Target="../media/image21.png"/><Relationship Id="rId20" Type="http://schemas.openxmlformats.org/officeDocument/2006/relationships/image" Target="../media/image20.png"/><Relationship Id="rId2" Type="http://schemas.openxmlformats.org/officeDocument/2006/relationships/image" Target="../media/image2.png"/><Relationship Id="rId19" Type="http://schemas.openxmlformats.org/officeDocument/2006/relationships/image" Target="../media/image19.png"/><Relationship Id="rId18" Type="http://schemas.openxmlformats.org/officeDocument/2006/relationships/image" Target="../media/image18.png"/><Relationship Id="rId17" Type="http://schemas.openxmlformats.org/officeDocument/2006/relationships/image" Target="../media/image17.png"/><Relationship Id="rId16" Type="http://schemas.openxmlformats.org/officeDocument/2006/relationships/image" Target="../media/image16.png"/><Relationship Id="rId15" Type="http://schemas.openxmlformats.org/officeDocument/2006/relationships/image" Target="../media/image15.png"/><Relationship Id="rId14" Type="http://schemas.openxmlformats.org/officeDocument/2006/relationships/image" Target="../media/image14.png"/><Relationship Id="rId13" Type="http://schemas.openxmlformats.org/officeDocument/2006/relationships/image" Target="../media/image13.png"/><Relationship Id="rId12" Type="http://schemas.openxmlformats.org/officeDocument/2006/relationships/image" Target="../media/image12.png"/><Relationship Id="rId11" Type="http://schemas.openxmlformats.org/officeDocument/2006/relationships/image" Target="../media/image11.png"/><Relationship Id="rId10" Type="http://schemas.openxmlformats.org/officeDocument/2006/relationships/image" Target="../media/image10.pn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12217311" cy="68580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: скругленные углы 6"/>
          <p:cNvSpPr/>
          <p:nvPr/>
        </p:nvSpPr>
        <p:spPr>
          <a:xfrm>
            <a:off x="447675" y="419100"/>
            <a:ext cx="8372475" cy="6000750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69" t="3705" r="24948" b="3705"/>
          <a:stretch>
            <a:fillRect/>
          </a:stretch>
        </p:blipFill>
        <p:spPr>
          <a:xfrm>
            <a:off x="2125507" y="828675"/>
            <a:ext cx="2284568" cy="47339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64" t="2885" r="27464" b="3514"/>
          <a:stretch>
            <a:fillRect/>
          </a:stretch>
        </p:blipFill>
        <p:spPr>
          <a:xfrm>
            <a:off x="4819650" y="723899"/>
            <a:ext cx="2220502" cy="48387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47675" y="6018253"/>
            <a:ext cx="8372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Света и Саша – брат и сестра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47675" y="6018253"/>
            <a:ext cx="8372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Света и Саша в субботу пошли в лес.</a:t>
            </a:r>
            <a:endParaRPr lang="en-US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669" y="1847026"/>
            <a:ext cx="2689306" cy="305894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481" y="1079459"/>
            <a:ext cx="4222831" cy="4222831"/>
          </a:xfrm>
          <a:prstGeom prst="rect">
            <a:avLst/>
          </a:prstGeom>
        </p:spPr>
      </p:pic>
      <p:sp>
        <p:nvSpPr>
          <p:cNvPr id="16" name="Стрелка: вправо 15"/>
          <p:cNvSpPr/>
          <p:nvPr/>
        </p:nvSpPr>
        <p:spPr>
          <a:xfrm>
            <a:off x="3724275" y="2962275"/>
            <a:ext cx="714375" cy="628650"/>
          </a:xfrm>
          <a:prstGeom prst="rightArrow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5" b="4973"/>
          <a:stretch>
            <a:fillRect/>
          </a:stretch>
        </p:blipFill>
        <p:spPr>
          <a:xfrm>
            <a:off x="1740693" y="600075"/>
            <a:ext cx="6000749" cy="541817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47675" y="6018253"/>
            <a:ext cx="8372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Свете и Саше лес показался очень большим.</a:t>
            </a:r>
            <a:endParaRPr lang="en-US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7900" y="3074514"/>
            <a:ext cx="1946334" cy="221385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00050" y="6029325"/>
            <a:ext cx="8372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Света за сосной увидела лису.</a:t>
            </a:r>
            <a:endParaRPr lang="en-US" dirty="0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8" t="3473" r="19861" b="4722"/>
          <a:stretch>
            <a:fillRect/>
          </a:stretch>
        </p:blipFill>
        <p:spPr>
          <a:xfrm>
            <a:off x="1633258" y="4038566"/>
            <a:ext cx="1047189" cy="145418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4" r="5247"/>
          <a:stretch>
            <a:fillRect/>
          </a:stretch>
        </p:blipFill>
        <p:spPr>
          <a:xfrm flipH="1">
            <a:off x="894789" y="688349"/>
            <a:ext cx="4324350" cy="496317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65" t="2788" r="24128" b="3996"/>
          <a:stretch>
            <a:fillRect/>
          </a:stretch>
        </p:blipFill>
        <p:spPr>
          <a:xfrm>
            <a:off x="6281458" y="2354507"/>
            <a:ext cx="1648509" cy="329701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47675" y="6018253"/>
            <a:ext cx="8372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А Саша под кустом нашёл маленькую собаку. Наверное она потерялась .</a:t>
            </a:r>
            <a:endParaRPr lang="en-US" dirty="0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" r="2417" b="11963"/>
          <a:stretch>
            <a:fillRect/>
          </a:stretch>
        </p:blipFill>
        <p:spPr>
          <a:xfrm flipH="1">
            <a:off x="1140617" y="1147850"/>
            <a:ext cx="4386263" cy="403230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7" r="23767"/>
          <a:stretch>
            <a:fillRect/>
          </a:stretch>
        </p:blipFill>
        <p:spPr>
          <a:xfrm>
            <a:off x="5531240" y="978821"/>
            <a:ext cx="2148292" cy="429658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4" r="13994"/>
          <a:stretch>
            <a:fillRect/>
          </a:stretch>
        </p:blipFill>
        <p:spPr>
          <a:xfrm>
            <a:off x="2598796" y="3585170"/>
            <a:ext cx="1008395" cy="1400313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47675" y="6018253"/>
            <a:ext cx="8372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Саша и Света угостили собаку круассаном и сыром.</a:t>
            </a:r>
            <a:endParaRPr lang="en-US" dirty="0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0" b="1692"/>
          <a:stretch>
            <a:fillRect/>
          </a:stretch>
        </p:blipFill>
        <p:spPr>
          <a:xfrm flipH="1">
            <a:off x="813459" y="1188651"/>
            <a:ext cx="2218724" cy="430331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7" r="23767"/>
          <a:stretch>
            <a:fillRect/>
          </a:stretch>
        </p:blipFill>
        <p:spPr>
          <a:xfrm>
            <a:off x="5896562" y="602803"/>
            <a:ext cx="2602950" cy="520590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4" r="13994"/>
          <a:stretch>
            <a:fillRect/>
          </a:stretch>
        </p:blipFill>
        <p:spPr>
          <a:xfrm>
            <a:off x="4411689" y="2960084"/>
            <a:ext cx="1711268" cy="237636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775" y="4849915"/>
            <a:ext cx="808953" cy="462797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54087">
            <a:off x="3012469" y="4250735"/>
            <a:ext cx="934777" cy="934777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447675" y="6027543"/>
            <a:ext cx="8372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Брат и сестра решили забрать собаку домой.</a:t>
            </a:r>
            <a:endParaRPr lang="en-US" dirty="0"/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0" b="1692"/>
          <a:stretch>
            <a:fillRect/>
          </a:stretch>
        </p:blipFill>
        <p:spPr>
          <a:xfrm flipH="1">
            <a:off x="562211" y="2944084"/>
            <a:ext cx="1353381" cy="2624945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7" r="23767"/>
          <a:stretch>
            <a:fillRect/>
          </a:stretch>
        </p:blipFill>
        <p:spPr>
          <a:xfrm>
            <a:off x="2728884" y="2515080"/>
            <a:ext cx="1525428" cy="3050855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4" r="13994"/>
          <a:stretch>
            <a:fillRect/>
          </a:stretch>
        </p:blipFill>
        <p:spPr>
          <a:xfrm>
            <a:off x="1872607" y="4181441"/>
            <a:ext cx="920447" cy="127818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6" r="8365" b="1797"/>
          <a:stretch>
            <a:fillRect/>
          </a:stretch>
        </p:blipFill>
        <p:spPr>
          <a:xfrm>
            <a:off x="4114805" y="433999"/>
            <a:ext cx="4534509" cy="5434569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447675" y="6018253"/>
            <a:ext cx="8372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Света предложила назвать собаку «Скуби». Саше понравилась эта кличка.</a:t>
            </a:r>
            <a:endParaRPr lang="en-US" dirty="0"/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0" b="1692"/>
          <a:stretch>
            <a:fillRect/>
          </a:stretch>
        </p:blipFill>
        <p:spPr>
          <a:xfrm flipH="1">
            <a:off x="1432348" y="1391863"/>
            <a:ext cx="2147251" cy="4164693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7" r="23767"/>
          <a:stretch>
            <a:fillRect/>
          </a:stretch>
        </p:blipFill>
        <p:spPr>
          <a:xfrm>
            <a:off x="5177729" y="852694"/>
            <a:ext cx="2420218" cy="4840434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4" r="13994"/>
          <a:stretch>
            <a:fillRect/>
          </a:stretch>
        </p:blipFill>
        <p:spPr>
          <a:xfrm>
            <a:off x="3664085" y="3349852"/>
            <a:ext cx="1460365" cy="2027943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06066" y="784203"/>
            <a:ext cx="2888769" cy="1590085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35662" y="828675"/>
            <a:ext cx="1595405" cy="1441377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273226" y="784204"/>
            <a:ext cx="2089723" cy="1474034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85237" y="2740716"/>
            <a:ext cx="2253930" cy="1478814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188296" y="2514176"/>
            <a:ext cx="2518092" cy="1705354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604916" y="4459141"/>
            <a:ext cx="2510454" cy="1687509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041083" y="4489669"/>
            <a:ext cx="2109834" cy="16569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827" y="2470142"/>
            <a:ext cx="4752381" cy="4314286"/>
          </a:xfrm>
          <a:prstGeom prst="rect">
            <a:avLst/>
          </a:prstGeom>
        </p:spPr>
      </p:pic>
      <p:pic>
        <p:nvPicPr>
          <p:cNvPr id="2" name="Picture 1" descr="Govorun1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8940800" y="2914015"/>
            <a:ext cx="3232785" cy="32327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500"/>
                            </p:stCondLst>
                            <p:childTnLst>
                              <p:par>
                                <p:cTn id="300" presetID="49" presetClass="entr" presetSubtype="0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2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5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2" grpId="0"/>
      <p:bldP spid="12" grpId="1"/>
      <p:bldP spid="13" grpId="0"/>
      <p:bldP spid="13" grpId="1"/>
      <p:bldP spid="16" grpId="0" animBg="1"/>
      <p:bldP spid="16" grpId="1" animBg="1"/>
      <p:bldP spid="18" grpId="0"/>
      <p:bldP spid="18" grpId="1"/>
      <p:bldP spid="20" grpId="0"/>
      <p:bldP spid="20" grpId="1"/>
      <p:bldP spid="24" grpId="0"/>
      <p:bldP spid="24" grpId="1"/>
      <p:bldP spid="28" grpId="0"/>
      <p:bldP spid="28" grpId="1"/>
      <p:bldP spid="34" grpId="0"/>
      <p:bldP spid="34" grpId="1"/>
      <p:bldP spid="39" grpId="0"/>
      <p:bldP spid="39" grpId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359</Words>
  <Application>WPS Presentation</Application>
  <PresentationFormat>Широкоэкранный</PresentationFormat>
  <Paragraphs>16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11</cp:revision>
  <dcterms:created xsi:type="dcterms:W3CDTF">2024-05-17T10:17:00Z</dcterms:created>
  <dcterms:modified xsi:type="dcterms:W3CDTF">2024-07-08T08:39:55Z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DECCB67EB57940998DC0FC03C7A83A57_12</vt:lpwstr>
  </property>
  <property fmtid="{D5CDD505-2E9C-101B-9397-08002B2CF9AE}" pid="3" name="KSOProductBuildVer">
    <vt:lpwstr>1033-12.2.0.17119</vt:lpwstr>
  </property>
</Properties>
</file>