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microsoft.com/office/2007/relationships/hdphoto" Target="../media/hdphoto6.wdp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10861" r="15999" b="11072"/>
          <a:stretch/>
        </p:blipFill>
        <p:spPr>
          <a:xfrm rot="16200000">
            <a:off x="2530278" y="-392047"/>
            <a:ext cx="5366988" cy="64778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15" y="3560476"/>
            <a:ext cx="3272312" cy="3272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7"/>
          <a:stretch/>
        </p:blipFill>
        <p:spPr>
          <a:xfrm>
            <a:off x="3076617" y="671462"/>
            <a:ext cx="1949196" cy="1559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31800"/>
          <a:stretch/>
        </p:blipFill>
        <p:spPr>
          <a:xfrm>
            <a:off x="3028974" y="1071850"/>
            <a:ext cx="2072328" cy="892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/>
          <a:stretch/>
        </p:blipFill>
        <p:spPr>
          <a:xfrm>
            <a:off x="2455465" y="3222658"/>
            <a:ext cx="2259936" cy="2011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84" b="15978"/>
          <a:stretch/>
        </p:blipFill>
        <p:spPr>
          <a:xfrm>
            <a:off x="2423456" y="3526288"/>
            <a:ext cx="2269721" cy="1344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68" y="3032936"/>
            <a:ext cx="1965366" cy="19653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70" y="2999367"/>
            <a:ext cx="2019762" cy="20197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02" y="729762"/>
            <a:ext cx="1804737" cy="18047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20382"/>
          <a:stretch/>
        </p:blipFill>
        <p:spPr>
          <a:xfrm>
            <a:off x="5459401" y="1041470"/>
            <a:ext cx="1804737" cy="1106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93" y="2746858"/>
            <a:ext cx="1384344" cy="13843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93" y="2759429"/>
            <a:ext cx="1384344" cy="1384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71" y="2139811"/>
            <a:ext cx="1235334" cy="12353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71" y="2165530"/>
            <a:ext cx="1235334" cy="1235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21" y="2191570"/>
            <a:ext cx="1391989" cy="11722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20" y="2171378"/>
            <a:ext cx="1391989" cy="11722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" y="5659649"/>
            <a:ext cx="1160839" cy="100453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5" y="1138156"/>
            <a:ext cx="4390241" cy="44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2</cp:revision>
  <dcterms:created xsi:type="dcterms:W3CDTF">2024-11-28T20:26:19Z</dcterms:created>
  <dcterms:modified xsi:type="dcterms:W3CDTF">2024-12-02T11:06:35Z</dcterms:modified>
</cp:coreProperties>
</file>