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98" name="Picture 9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772032" y="1895225"/>
            <a:ext cx="3382260" cy="3382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9922 0.1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62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2024-11-04T13:21:59Z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