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E283320-DAF2-46B1-8A43-1646F672A7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31" y="3429000"/>
            <a:ext cx="3011937" cy="30119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0" y="42676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23E98E-D500-49C4-928F-44C0F983F24E}"/>
</file>

<file path=customXml/itemProps2.xml><?xml version="1.0" encoding="utf-8"?>
<ds:datastoreItem xmlns:ds="http://schemas.openxmlformats.org/officeDocument/2006/customXml" ds:itemID="{F447AB03-92E8-4C49-B846-4FF1A24CC9F0}"/>
</file>

<file path=customXml/itemProps3.xml><?xml version="1.0" encoding="utf-8"?>
<ds:datastoreItem xmlns:ds="http://schemas.openxmlformats.org/officeDocument/2006/customXml" ds:itemID="{B1683708-D6C4-45DF-802D-30AC365E400E}"/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2024-08-13T08:09:47Z</dcterms:created>
  <dcterms:modified xsi:type="dcterms:W3CDTF">2024-11-15T08:59:53Z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