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956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 descr="C:\Users\yanag\OneDrive\Робочий стіл\yanochka2.0_gooseberry_Simple_2D_vector_image_with_minimal_shad_94ed22bf-dd15-4a16-911c-dbe592217bd6.pngyanochka2.0_gooseberry_Simple_2D_vector_image_with_minimal_shad_94ed22bf-dd15-4a16-911c-dbe592217bd6"/>
          <p:cNvPicPr>
            <a:picLocks noChangeAspect="1" noChangeArrowheads="1"/>
          </p:cNvPicPr>
          <p:nvPr/>
        </p:nvPicPr>
        <p:blipFill>
          <a:blip r:embed="rId5"/>
          <a:srcRect t="9" b="9"/>
          <a:stretch>
            <a:fillRect/>
          </a:stretch>
        </p:blipFill>
        <p:spPr bwMode="auto">
          <a:xfrm>
            <a:off x="5091430" y="1156970"/>
            <a:ext cx="1663700" cy="16637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 descr="C:\Users\yanag\OneDrive\Робочий стіл\yanochka2.0_skier_Simple_2D_vector_image_with_minimal_shading_a_6607f1fc-b963-4b8a-9a46-929fdb582d50.pngyanochka2.0_skier_Simple_2D_vector_image_with_minimal_shading_a_6607f1fc-b963-4b8a-9a46-929fdb582d50"/>
          <p:cNvPicPr>
            <a:picLocks noChangeAspect="1" noChangeArrowheads="1"/>
          </p:cNvPicPr>
          <p:nvPr/>
        </p:nvPicPr>
        <p:blipFill>
          <a:blip r:embed="rId6"/>
          <a:srcRect t="14" b="14"/>
          <a:stretch>
            <a:fillRect/>
          </a:stretch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 descr="C:\Users\yanag\OneDrive\Робочий стіл\yanochka2.0_the_house_is_on_fire_Simple_2D_vector_image_with_mi_d9029b85-6a37-4de0-84a1-601b852ac2c6.pngyanochka2.0_the_house_is_on_fire_Simple_2D_vector_image_with_mi_d9029b85-6a37-4de0-84a1-601b852ac2c6"/>
          <p:cNvPicPr>
            <a:picLocks noChangeAspect="1" noChangeArrowheads="1"/>
          </p:cNvPicPr>
          <p:nvPr/>
        </p:nvPicPr>
        <p:blipFill>
          <a:blip r:embed="rId12"/>
          <a:srcRect t="15" b="15"/>
          <a:stretch>
            <a:fillRect/>
          </a:stretch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 hidden="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92" y="1734028"/>
            <a:ext cx="4106629" cy="4106629"/>
          </a:xfrm>
          <a:prstGeom prst="rect">
            <a:avLst/>
          </a:prstGeom>
          <a:noFill/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3314700" y="5688965"/>
            <a:ext cx="5368290" cy="98298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3570937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3556684" y="584421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6249098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6956535" y="582777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875 0.59861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7865 0.601204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3438 0.594537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3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448 0.608241 " pathEditMode="relative" rAng="0" ptsTypes="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30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917 0.606852 " pathEditMode="relative" rAng="0" ptsTypes="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8125 -9.25926e-05 L 0.103906 0.610185 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3333 0.615093 " pathEditMode="relative" rAng="0" ptsTypes="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1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448 0.606759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08854 0.614074 " pathEditMode="relative" rAng="0" ptsTypes="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396 0.61213 " pathEditMode="relative" rAng="0" ptsTypes="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99 0.610741 " pathEditMode="relative" rAng="0" ptsTypes="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1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6823 0.598611 " pathEditMode="relative" rAng="0" ptsTypes="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1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708 0.617963 " pathEditMode="relative" rAng="0" ptsTypes="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308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521 0.60463 " pathEditMode="relative" rAng="0" ptsTypes="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276 0.61213 " pathEditMode="relative" rAng="0" ptsTypes="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0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0625 0.00037037 L 0.106458 0.605185 " pathEditMode="relative" rAng="0" ptsTypes="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7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906 0.61037 " pathEditMode="relative" rAng="0" ptsTypes="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1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448 0.628148 " pathEditMode="relative" rAng="0" ptsTypes="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1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875 0 L -0.168958 0.598426 " pathEditMode="relative" rAng="0" ptsTypes="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310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70677 0.602315 " pathEditMode="relative" rAng="0" ptsTypes="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59375 0.595741 " pathEditMode="relative" rAng="0" ptsTypes="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292 0.616944 " pathEditMode="relative" rAng="0" ptsTypes="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306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11406 0.610556 " pathEditMode="relative" rAng="0" ptsTypes="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308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5312 0.610278 " pathEditMode="relative" rAng="0" ptsTypes="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12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6562 0.605278 " pathEditMode="relative" rAng="0" ptsTypes="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1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349 0.595463 " pathEditMode="relative" rAng="0" ptsTypes="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11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65469 0.609259 " pathEditMode="relative" rAng="0" ptsTypes="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08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60FEA6-76AF-438A-948A-B951ED7DEE51}"/>
</file>

<file path=customXml/itemProps2.xml><?xml version="1.0" encoding="utf-8"?>
<ds:datastoreItem xmlns:ds="http://schemas.openxmlformats.org/officeDocument/2006/customXml" ds:itemID="{94DE2B31-9820-4819-AAA0-5AD0E1E546BD}"/>
</file>

<file path=customXml/itemProps3.xml><?xml version="1.0" encoding="utf-8"?>
<ds:datastoreItem xmlns:ds="http://schemas.openxmlformats.org/officeDocument/2006/customXml" ds:itemID="{C7E09193-DD4A-4B3F-AD1B-92004C2C50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2024-08-23T09:51:00Z</dcterms:created>
  <dcterms:modified xsi:type="dcterms:W3CDTF">2025-02-19T15:01:05Z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E1EE80E916CF4C8D83F40BC5710CC42B_12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