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02C35-489D-4036-834E-E90830AB35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8" y="3202244"/>
            <a:ext cx="3232298" cy="32322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