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графическая вставка, мультфильм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72B0D06-B0B6-95A1-28B4-31EAF2981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96" y="2826840"/>
            <a:ext cx="3781127" cy="3781127"/>
          </a:xfrm>
          <a:prstGeom prst="rect">
            <a:avLst/>
          </a:prstGeom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