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7" y="3538458"/>
            <a:ext cx="2922139" cy="29221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E56DB3-FA3E-9BC5-A845-D046A3C4ED55}"/>
              </a:ext>
            </a:extLst>
          </p:cNvPr>
          <p:cNvGrpSpPr/>
          <p:nvPr/>
        </p:nvGrpSpPr>
        <p:grpSpPr>
          <a:xfrm>
            <a:off x="1834686" y="2316843"/>
            <a:ext cx="1073222" cy="3142597"/>
            <a:chOff x="1834686" y="2786743"/>
            <a:chExt cx="1073222" cy="3142597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BD845453-E6C5-A376-3DDE-7A73AD6BEDC6}"/>
                </a:ext>
              </a:extLst>
            </p:cNvPr>
            <p:cNvSpPr/>
            <p:nvPr/>
          </p:nvSpPr>
          <p:spPr>
            <a:xfrm>
              <a:off x="1847016" y="2786743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строительство, крыша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FC26CCB2-58D6-60BF-AD79-FB4FAA2B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6" y="3818492"/>
              <a:ext cx="1057467" cy="105746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6E1451C-0B76-83D2-F142-90582EA1AC8B}"/>
              </a:ext>
            </a:extLst>
          </p:cNvPr>
          <p:cNvGrpSpPr/>
          <p:nvPr/>
        </p:nvGrpSpPr>
        <p:grpSpPr>
          <a:xfrm>
            <a:off x="1843749" y="1524312"/>
            <a:ext cx="1073222" cy="3935128"/>
            <a:chOff x="929101" y="-1539958"/>
            <a:chExt cx="1073222" cy="393512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6F6847-F6B6-0259-FC83-860F22DBCC9A}"/>
                </a:ext>
              </a:extLst>
            </p:cNvPr>
            <p:cNvGrpSpPr/>
            <p:nvPr/>
          </p:nvGrpSpPr>
          <p:grpSpPr>
            <a:xfrm>
              <a:off x="929101" y="-747427"/>
              <a:ext cx="1073222" cy="3142597"/>
              <a:chOff x="1834686" y="2786743"/>
              <a:chExt cx="1073222" cy="3142597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F2D8475E-D655-652B-2680-9D6E4869CB80}"/>
                  </a:ext>
                </a:extLst>
              </p:cNvPr>
              <p:cNvSpPr/>
              <p:nvPr/>
            </p:nvSpPr>
            <p:spPr>
              <a:xfrm>
                <a:off x="1847016" y="2786743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9" name="Рисунок 18" descr="Изображение выглядит как строительство, крыша, дом, на открытом воздух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AE71F5-C885-5545-C472-0F419D6C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86" y="3818492"/>
                <a:ext cx="1057467" cy="1057467"/>
              </a:xfrm>
              <a:prstGeom prst="rect">
                <a:avLst/>
              </a:prstGeom>
            </p:spPr>
          </p:pic>
        </p:grp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9D93AE-E657-D550-10B5-D2EC2F0DC637}"/>
                </a:ext>
              </a:extLst>
            </p:cNvPr>
            <p:cNvSpPr/>
            <p:nvPr/>
          </p:nvSpPr>
          <p:spPr>
            <a:xfrm>
              <a:off x="1096738" y="-153995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2024-08-19T17:26:48Z</dcterms:modified>
</cp:coreProperties>
</file>