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14.png"/><Relationship Id="rId14" Type="http://schemas.openxmlformats.org/officeDocument/2006/relationships/tags" Target="../tags/tag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>
            <a:fillRect/>
          </a:stretch>
        </p:blipFill>
        <p:spPr>
          <a:xfrm>
            <a:off x="3210390" y="4362788"/>
            <a:ext cx="2675217" cy="244540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66" y="3171265"/>
            <a:ext cx="1046598" cy="9806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8" y="2330068"/>
            <a:ext cx="1289160" cy="12891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27" y="3082027"/>
            <a:ext cx="913953" cy="111457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445">
            <a:off x="9450906" y="5803041"/>
            <a:ext cx="784544" cy="980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065" y="108844"/>
            <a:ext cx="885949" cy="8287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2" t="14085" r="13407" b="12606"/>
          <a:stretch>
            <a:fillRect/>
          </a:stretch>
        </p:blipFill>
        <p:spPr>
          <a:xfrm>
            <a:off x="928175" y="108844"/>
            <a:ext cx="2574235" cy="27645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96" y="3429000"/>
            <a:ext cx="996252" cy="7676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13" y="1106519"/>
            <a:ext cx="764712" cy="76471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04" y="539253"/>
            <a:ext cx="1204357" cy="12043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8761"/>
          <a:stretch>
            <a:fillRect/>
          </a:stretch>
        </p:blipFill>
        <p:spPr>
          <a:xfrm rot="1640199">
            <a:off x="5286645" y="887283"/>
            <a:ext cx="1298618" cy="12429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50" y="5552916"/>
            <a:ext cx="987287" cy="740465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-74930" y="2873375"/>
            <a:ext cx="3538855" cy="3538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2.59259E-6 L -0.17383 -0.16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2.59259E-6 L -0.43555 -0.193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3.7037E-6 L -0.22305 0.0865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2.59259E-6 L -0.10794 0.5011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3.7037E-7 L -0.28854 0.3881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4.81481E-6 L -0.22331 0.5145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D6084C0-D09E-49EE-87A1-34BE22D4A78F}"/>
</file>

<file path=customXml/itemProps2.xml><?xml version="1.0" encoding="utf-8"?>
<ds:datastoreItem xmlns:ds="http://schemas.openxmlformats.org/officeDocument/2006/customXml" ds:itemID="{7E6FDFEE-09FE-41A9-A430-23483617033F}"/>
</file>

<file path=customXml/itemProps3.xml><?xml version="1.0" encoding="utf-8"?>
<ds:datastoreItem xmlns:ds="http://schemas.openxmlformats.org/officeDocument/2006/customXml" ds:itemID="{F22179D1-05BF-4F72-9365-3F0D8F19791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7</cp:revision>
  <dcterms:created xsi:type="dcterms:W3CDTF">2024-04-17T14:52:00Z</dcterms:created>
  <dcterms:modified xsi:type="dcterms:W3CDTF">2024-06-13T12:43:07Z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979B649EF0E745E08EC803A8CC52FFA3_12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