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облака, Кучевые облака, карти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25760" y="140233"/>
            <a:ext cx="2688769" cy="870702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306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27919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0393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715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320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448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90421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060616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217012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37340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0421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060616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217012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37340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0421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060616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217012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37340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83783" y="1948671"/>
            <a:ext cx="1156397" cy="1156396"/>
            <a:chOff x="183783" y="1948671"/>
            <a:chExt cx="1156397" cy="1156396"/>
          </a:xfrm>
        </p:grpSpPr>
        <p:sp>
          <p:nvSpPr>
            <p:cNvPr id="34" name="Прямоугольник: скругленные углы 33"/>
            <p:cNvSpPr/>
            <p:nvPr/>
          </p:nvSpPr>
          <p:spPr>
            <a:xfrm>
              <a:off x="18378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6" name="Рисунок 45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2" y="1988221"/>
              <a:ext cx="1116845" cy="111684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340180" y="1948671"/>
            <a:ext cx="1156397" cy="1156396"/>
            <a:chOff x="1340180" y="1948671"/>
            <a:chExt cx="1156397" cy="1156396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1340180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Рисунок 46" descr="Изображение выглядит как фрукт, еда, десерт, молоч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89" y="2010076"/>
              <a:ext cx="1073134" cy="1073134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479097" y="1929885"/>
            <a:ext cx="1212269" cy="1212269"/>
            <a:chOff x="2479097" y="1929885"/>
            <a:chExt cx="1212269" cy="121226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496576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097" y="1929885"/>
              <a:ext cx="1212269" cy="1212269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3652973" y="1948671"/>
            <a:ext cx="1156397" cy="1156396"/>
            <a:chOff x="3652973" y="1948671"/>
            <a:chExt cx="1156397" cy="1156396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365297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799" y="1963521"/>
              <a:ext cx="1048744" cy="981013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83783" y="3093843"/>
            <a:ext cx="1156397" cy="1167620"/>
            <a:chOff x="183783" y="3093843"/>
            <a:chExt cx="1156397" cy="116762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18378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42" y="3093843"/>
              <a:ext cx="1121700" cy="112170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496576" y="3105067"/>
            <a:ext cx="1156397" cy="1156396"/>
            <a:chOff x="2496576" y="3105067"/>
            <a:chExt cx="1156397" cy="1156396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496576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Рисунок 51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464" y="3114814"/>
              <a:ext cx="1102160" cy="1106604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1340180" y="3105067"/>
            <a:ext cx="1156397" cy="1156396"/>
            <a:chOff x="1340180" y="3105067"/>
            <a:chExt cx="1156397" cy="115639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1340180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75" y="3363043"/>
              <a:ext cx="986805" cy="64044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652973" y="3105067"/>
            <a:ext cx="1156397" cy="1156396"/>
            <a:chOff x="3652973" y="3105067"/>
            <a:chExt cx="1156397" cy="1156396"/>
          </a:xfrm>
        </p:grpSpPr>
        <p:sp>
          <p:nvSpPr>
            <p:cNvPr id="41" name="Прямоугольник: скругленные углы 40"/>
            <p:cNvSpPr/>
            <p:nvPr/>
          </p:nvSpPr>
          <p:spPr>
            <a:xfrm>
              <a:off x="365297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6" name="Рисунок 5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838" y="3133003"/>
              <a:ext cx="1094665" cy="109466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629516" y="4195490"/>
            <a:ext cx="1203311" cy="1222370"/>
            <a:chOff x="3629516" y="4195490"/>
            <a:chExt cx="1203311" cy="122237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65297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Рисунок 56" descr="Изображение выглядит как мебель, шкаф, в помещении, окн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16" y="4195490"/>
              <a:ext cx="1203311" cy="120331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496576" y="4261464"/>
            <a:ext cx="1156397" cy="1156396"/>
            <a:chOff x="2496576" y="4261464"/>
            <a:chExt cx="1156397" cy="1156396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496576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 descr="Изображение выглядит как рождественская елка, зарисовка, растение, хвой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002" y="4289399"/>
              <a:ext cx="1086275" cy="108627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183783" y="4261464"/>
            <a:ext cx="1156397" cy="1156396"/>
            <a:chOff x="183783" y="4261464"/>
            <a:chExt cx="1156397" cy="1156396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18378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9" y="4278811"/>
              <a:ext cx="1081546" cy="108154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340180" y="4261465"/>
            <a:ext cx="1156397" cy="1156396"/>
            <a:chOff x="1340180" y="4261465"/>
            <a:chExt cx="1156397" cy="1156396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1340180" y="4261465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18" descr="Деревья PNG фото, изображения деревьев в формате 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9" y="4297685"/>
              <a:ext cx="917777" cy="103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84389" y="20546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33014" y="3207367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497182" y="4378914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462940" y="2064211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298115" y="32195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3776745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94520" y="2392045"/>
            <a:ext cx="2697480" cy="269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2024-05-06T06:49:00Z</dcterms:created>
  <dcterms:modified xsi:type="dcterms:W3CDTF">2024-07-10T11:43:03Z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F755BC3DDE884D42BBF6F940CE15EC59_12</vt:lpwstr>
  </property>
  <property fmtid="{D5CDD505-2E9C-101B-9397-08002B2CF9AE}" pid="3" name="KSOProductBuildVer">
    <vt:lpwstr>1033-12.2.0.17119</vt:lpwstr>
  </property>
</Properties>
</file>