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2EC4B-220B-4D99-8510-438F9F1157A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6951"/>
            <a:ext cx="12436813" cy="6934951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4122994" y="4748054"/>
            <a:ext cx="2184052" cy="2225710"/>
            <a:chOff x="3695177" y="199961"/>
            <a:chExt cx="2184052" cy="222571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5177" y="199961"/>
              <a:ext cx="2184052" cy="222571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174495" y="1020428"/>
              <a:ext cx="12254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АПЛ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765610" y="120429"/>
            <a:ext cx="2184052" cy="2225710"/>
            <a:chOff x="8765610" y="-189907"/>
            <a:chExt cx="2184052" cy="222571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5610" y="-189907"/>
              <a:ext cx="2184052" cy="22257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179453" y="630560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ФЛИ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114356" y="38813"/>
            <a:ext cx="2184052" cy="2225710"/>
            <a:chOff x="5872960" y="65651"/>
            <a:chExt cx="2184052" cy="222571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2960" y="65651"/>
              <a:ext cx="2184052" cy="222571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286803" y="886118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ТЛО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195331" y="4603392"/>
            <a:ext cx="2184052" cy="2225710"/>
            <a:chOff x="7818607" y="1520132"/>
            <a:chExt cx="2184052" cy="222571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8607" y="1520132"/>
              <a:ext cx="2184052" cy="222571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232450" y="2340599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ТЛО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9800858" y="2381858"/>
            <a:ext cx="2184052" cy="2225710"/>
            <a:chOff x="6257054" y="2080905"/>
            <a:chExt cx="2184052" cy="222571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7054" y="2080905"/>
              <a:ext cx="2184052" cy="222571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670897" y="2901372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УКЛ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230986" y="2194336"/>
            <a:ext cx="2184052" cy="2225710"/>
            <a:chOff x="3638367" y="2631566"/>
            <a:chExt cx="2184052" cy="2225710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8367" y="2631566"/>
              <a:ext cx="2184052" cy="222571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052210" y="3452033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МЛУ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657614" y="4275669"/>
            <a:ext cx="2184052" cy="2225710"/>
            <a:chOff x="3137969" y="4592363"/>
            <a:chExt cx="2184052" cy="2225710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7969" y="4592363"/>
              <a:ext cx="2184052" cy="222571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589428" y="5384733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ХЛО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039296" y="2236425"/>
            <a:ext cx="2184052" cy="2225710"/>
            <a:chOff x="4125512" y="900648"/>
            <a:chExt cx="2184052" cy="2225710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5512" y="900648"/>
              <a:ext cx="2184052" cy="222571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539355" y="1721115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ІНЛ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38785" y="2618105"/>
            <a:ext cx="3684270" cy="368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2DDCE8-9CCF-477D-9F16-E1E949E6CEA0}"/>
</file>

<file path=customXml/itemProps2.xml><?xml version="1.0" encoding="utf-8"?>
<ds:datastoreItem xmlns:ds="http://schemas.openxmlformats.org/officeDocument/2006/customXml" ds:itemID="{6D2025E8-928D-4F5B-A699-7AC3E0CE6A0F}"/>
</file>

<file path=customXml/itemProps3.xml><?xml version="1.0" encoding="utf-8"?>
<ds:datastoreItem xmlns:ds="http://schemas.openxmlformats.org/officeDocument/2006/customXml" ds:itemID="{77EB9E83-8280-462A-83A8-AF548A3F712D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Администратор</cp:lastModifiedBy>
  <cp:revision>10</cp:revision>
  <dcterms:created xsi:type="dcterms:W3CDTF">2024-07-10T11:52:26Z</dcterms:created>
  <dcterms:modified xsi:type="dcterms:W3CDTF">2024-12-25T10:19:05Z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80F92930C80248BD857B23FD448D8274_12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