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632" y="1076325"/>
            <a:ext cx="3167908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5" y="625408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34" y="84491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85" y="920565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81" y="513173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6002" y="414805"/>
            <a:ext cx="4362843" cy="43628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256" y="769322"/>
            <a:ext cx="3710660" cy="37106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2" y="526030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38" y="1111968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594" y="477636"/>
            <a:ext cx="4362842" cy="43628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67" y="728737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1716245" y="0"/>
            <a:ext cx="6821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8E4C87-76CC-4D31-ADFC-B67242B98F18}"/>
</file>

<file path=customXml/itemProps2.xml><?xml version="1.0" encoding="utf-8"?>
<ds:datastoreItem xmlns:ds="http://schemas.openxmlformats.org/officeDocument/2006/customXml" ds:itemID="{3BA9CD5C-0A71-4198-BC31-8AEBBC6E1191}"/>
</file>

<file path=customXml/itemProps3.xml><?xml version="1.0" encoding="utf-8"?>
<ds:datastoreItem xmlns:ds="http://schemas.openxmlformats.org/officeDocument/2006/customXml" ds:itemID="{2BC3ED38-09D5-443C-A84E-1369E936835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6</cp:revision>
  <dcterms:created xsi:type="dcterms:W3CDTF">2024-05-01T10:30:00Z</dcterms:created>
  <dcterms:modified xsi:type="dcterms:W3CDTF">2025-07-08T09:20:28Z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