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8065679" y="2218171"/>
            <a:ext cx="4039235" cy="40403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