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89" y="3903982"/>
            <a:ext cx="2638100" cy="26381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