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56588-40EB-4CBF-D377-D1E8C5A61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24" y="2630965"/>
            <a:ext cx="3836902" cy="38369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