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7.svg" ContentType="image/svg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9A7D-1B5C-4661-A949-AF9F9E84DD7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565C-D7C0-4254-8347-BC1BCBF012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9A7D-1B5C-4661-A949-AF9F9E84DD7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565C-D7C0-4254-8347-BC1BCBF012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9A7D-1B5C-4661-A949-AF9F9E84DD7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565C-D7C0-4254-8347-BC1BCBF012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9A7D-1B5C-4661-A949-AF9F9E84DD7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565C-D7C0-4254-8347-BC1BCBF012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9A7D-1B5C-4661-A949-AF9F9E84DD7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565C-D7C0-4254-8347-BC1BCBF012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9A7D-1B5C-4661-A949-AF9F9E84DD7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565C-D7C0-4254-8347-BC1BCBF012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9A7D-1B5C-4661-A949-AF9F9E84DD7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565C-D7C0-4254-8347-BC1BCBF012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9A7D-1B5C-4661-A949-AF9F9E84DD7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565C-D7C0-4254-8347-BC1BCBF012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9A7D-1B5C-4661-A949-AF9F9E84DD7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565C-D7C0-4254-8347-BC1BCBF012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9A7D-1B5C-4661-A949-AF9F9E84DD7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565C-D7C0-4254-8347-BC1BCBF012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9A7D-1B5C-4661-A949-AF9F9E84DD7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565C-D7C0-4254-8347-BC1BCBF012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89A7D-1B5C-4661-A949-AF9F9E84DD7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2565C-D7C0-4254-8347-BC1BCBF012B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sv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328285" y="380116"/>
            <a:ext cx="9386566" cy="162000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1965140" y="333151"/>
            <a:ext cx="1584000" cy="1584000"/>
            <a:chOff x="3414187" y="-443437"/>
            <a:chExt cx="2402748" cy="2881873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865514" y="-443437"/>
              <a:ext cx="1584424" cy="1726948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14187" y="958194"/>
              <a:ext cx="1358079" cy="1480242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458856" y="936496"/>
              <a:ext cx="1358079" cy="1480243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3467688" y="428042"/>
            <a:ext cx="1584000" cy="1584000"/>
            <a:chOff x="2219174" y="543162"/>
            <a:chExt cx="2192490" cy="2342086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711038" y="543162"/>
              <a:ext cx="1231571" cy="1188524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151664" y="1669287"/>
              <a:ext cx="1260000" cy="1215961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9174" y="1644856"/>
              <a:ext cx="1260000" cy="1215960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5042277" y="363397"/>
            <a:ext cx="1584000" cy="1584000"/>
            <a:chOff x="3176557" y="-628193"/>
            <a:chExt cx="2462867" cy="2922937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663677" y="-628193"/>
              <a:ext cx="1584425" cy="1726950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176557" y="814501"/>
              <a:ext cx="1358078" cy="1480243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281346" y="789214"/>
              <a:ext cx="1358078" cy="1480242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6541260" y="457791"/>
            <a:ext cx="1584000" cy="1584000"/>
            <a:chOff x="2186057" y="557849"/>
            <a:chExt cx="2187195" cy="2330469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710532" y="557849"/>
              <a:ext cx="1231570" cy="1188524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113251" y="1672359"/>
              <a:ext cx="1260001" cy="1215959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2186057" y="1655615"/>
              <a:ext cx="1260000" cy="1215959"/>
            </a:xfrm>
            <a:prstGeom prst="rect">
              <a:avLst/>
            </a:prstGeom>
          </p:spPr>
        </p:pic>
      </p:grpSp>
      <p:sp>
        <p:nvSpPr>
          <p:cNvPr id="32" name="Прямоугольник: скругленные углы 31"/>
          <p:cNvSpPr/>
          <p:nvPr/>
        </p:nvSpPr>
        <p:spPr>
          <a:xfrm>
            <a:off x="10040294" y="375518"/>
            <a:ext cx="1620000" cy="162000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" name="Группа 27"/>
          <p:cNvGrpSpPr/>
          <p:nvPr/>
        </p:nvGrpSpPr>
        <p:grpSpPr>
          <a:xfrm>
            <a:off x="8049983" y="353223"/>
            <a:ext cx="1620000" cy="1584000"/>
            <a:chOff x="3330151" y="-293566"/>
            <a:chExt cx="2353053" cy="2852065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770758" y="-293566"/>
              <a:ext cx="1584422" cy="1726949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330151" y="1078257"/>
              <a:ext cx="1358079" cy="1480242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325126" y="1067734"/>
              <a:ext cx="1358078" cy="1480243"/>
            </a:xfrm>
            <a:prstGeom prst="rect">
              <a:avLst/>
            </a:prstGeom>
          </p:spPr>
        </p:pic>
      </p:grpSp>
      <p:grpSp>
        <p:nvGrpSpPr>
          <p:cNvPr id="56" name="Группа 55"/>
          <p:cNvGrpSpPr/>
          <p:nvPr/>
        </p:nvGrpSpPr>
        <p:grpSpPr>
          <a:xfrm>
            <a:off x="10078468" y="442892"/>
            <a:ext cx="1584000" cy="1584000"/>
            <a:chOff x="2186057" y="650316"/>
            <a:chExt cx="2187195" cy="2238002"/>
          </a:xfrm>
        </p:grpSpPr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677956" y="650316"/>
              <a:ext cx="1231571" cy="1188524"/>
            </a:xfrm>
            <a:prstGeom prst="rect">
              <a:avLst/>
            </a:prstGeom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113251" y="1672359"/>
              <a:ext cx="1260001" cy="1215959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2186057" y="1655615"/>
              <a:ext cx="1260000" cy="1215959"/>
            </a:xfrm>
            <a:prstGeom prst="rect">
              <a:avLst/>
            </a:prstGeom>
          </p:spPr>
        </p:pic>
      </p:grpSp>
      <p:grpSp>
        <p:nvGrpSpPr>
          <p:cNvPr id="60" name="Группа 59"/>
          <p:cNvGrpSpPr/>
          <p:nvPr/>
        </p:nvGrpSpPr>
        <p:grpSpPr>
          <a:xfrm>
            <a:off x="10037581" y="374685"/>
            <a:ext cx="1656000" cy="1656000"/>
            <a:chOff x="9375556" y="538163"/>
            <a:chExt cx="2386964" cy="2352676"/>
          </a:xfrm>
        </p:grpSpPr>
        <p:sp>
          <p:nvSpPr>
            <p:cNvPr id="35" name="Прямоугольник: скругленные углы 34"/>
            <p:cNvSpPr/>
            <p:nvPr/>
          </p:nvSpPr>
          <p:spPr>
            <a:xfrm>
              <a:off x="9375556" y="538163"/>
              <a:ext cx="2332264" cy="235267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Рисунок 58" descr="Справка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375556" y="538679"/>
              <a:ext cx="2386964" cy="2352160"/>
            </a:xfrm>
            <a:prstGeom prst="rect">
              <a:avLst/>
            </a:prstGeom>
          </p:spPr>
        </p:pic>
      </p:grpSp>
      <p:sp>
        <p:nvSpPr>
          <p:cNvPr id="64" name="Прямоугольник: скругленные углы 63"/>
          <p:cNvSpPr/>
          <p:nvPr/>
        </p:nvSpPr>
        <p:spPr>
          <a:xfrm>
            <a:off x="366959" y="2295567"/>
            <a:ext cx="9350636" cy="162000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: скругленные углы 64"/>
          <p:cNvSpPr/>
          <p:nvPr/>
        </p:nvSpPr>
        <p:spPr>
          <a:xfrm>
            <a:off x="10084363" y="2251812"/>
            <a:ext cx="1609218" cy="162000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: скругленные углы 96"/>
          <p:cNvSpPr/>
          <p:nvPr/>
        </p:nvSpPr>
        <p:spPr>
          <a:xfrm>
            <a:off x="406081" y="4176772"/>
            <a:ext cx="9350637" cy="162000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: скругленные углы 97"/>
          <p:cNvSpPr/>
          <p:nvPr/>
        </p:nvSpPr>
        <p:spPr>
          <a:xfrm>
            <a:off x="10022031" y="4128106"/>
            <a:ext cx="1620000" cy="162000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4" name="Группа 103"/>
          <p:cNvGrpSpPr/>
          <p:nvPr/>
        </p:nvGrpSpPr>
        <p:grpSpPr>
          <a:xfrm>
            <a:off x="306178" y="414837"/>
            <a:ext cx="1584000" cy="1584000"/>
            <a:chOff x="2219174" y="543162"/>
            <a:chExt cx="2192490" cy="2342086"/>
          </a:xfrm>
        </p:grpSpPr>
        <p:pic>
          <p:nvPicPr>
            <p:cNvPr id="105" name="Рисунок 10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711038" y="543162"/>
              <a:ext cx="1231571" cy="1188524"/>
            </a:xfrm>
            <a:prstGeom prst="rect">
              <a:avLst/>
            </a:prstGeom>
          </p:spPr>
        </p:pic>
        <p:pic>
          <p:nvPicPr>
            <p:cNvPr id="106" name="Рисунок 10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151664" y="1669287"/>
              <a:ext cx="1260000" cy="1215961"/>
            </a:xfrm>
            <a:prstGeom prst="rect">
              <a:avLst/>
            </a:prstGeom>
          </p:spPr>
        </p:pic>
        <p:pic>
          <p:nvPicPr>
            <p:cNvPr id="107" name="Рисунок 10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9174" y="1644856"/>
              <a:ext cx="1260000" cy="1215960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612823" y="2285086"/>
            <a:ext cx="1584000" cy="1584000"/>
            <a:chOff x="3414187" y="-443437"/>
            <a:chExt cx="2402748" cy="2881873"/>
          </a:xfrm>
        </p:grpSpPr>
        <p:pic>
          <p:nvPicPr>
            <p:cNvPr id="109" name="Рисунок 10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865514" y="-443437"/>
              <a:ext cx="1584424" cy="1726948"/>
            </a:xfrm>
            <a:prstGeom prst="rect">
              <a:avLst/>
            </a:prstGeom>
          </p:spPr>
        </p:pic>
        <p:pic>
          <p:nvPicPr>
            <p:cNvPr id="110" name="Рисунок 10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14187" y="958194"/>
              <a:ext cx="1358079" cy="1480242"/>
            </a:xfrm>
            <a:prstGeom prst="rect">
              <a:avLst/>
            </a:prstGeom>
          </p:spPr>
        </p:pic>
        <p:pic>
          <p:nvPicPr>
            <p:cNvPr id="111" name="Рисунок 1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458856" y="936496"/>
              <a:ext cx="1358079" cy="1480243"/>
            </a:xfrm>
            <a:prstGeom prst="rect">
              <a:avLst/>
            </a:prstGeom>
          </p:spPr>
        </p:pic>
      </p:grpSp>
      <p:grpSp>
        <p:nvGrpSpPr>
          <p:cNvPr id="112" name="Группа 111"/>
          <p:cNvGrpSpPr/>
          <p:nvPr/>
        </p:nvGrpSpPr>
        <p:grpSpPr>
          <a:xfrm>
            <a:off x="2203550" y="2256635"/>
            <a:ext cx="1584000" cy="1584000"/>
            <a:chOff x="3414187" y="-443437"/>
            <a:chExt cx="2402748" cy="2881873"/>
          </a:xfrm>
        </p:grpSpPr>
        <p:pic>
          <p:nvPicPr>
            <p:cNvPr id="113" name="Рисунок 1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865514" y="-443437"/>
              <a:ext cx="1584424" cy="1726948"/>
            </a:xfrm>
            <a:prstGeom prst="rect">
              <a:avLst/>
            </a:prstGeom>
          </p:spPr>
        </p:pic>
        <p:pic>
          <p:nvPicPr>
            <p:cNvPr id="114" name="Рисунок 1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14187" y="958194"/>
              <a:ext cx="1358079" cy="1480242"/>
            </a:xfrm>
            <a:prstGeom prst="rect">
              <a:avLst/>
            </a:prstGeom>
          </p:spPr>
        </p:pic>
        <p:pic>
          <p:nvPicPr>
            <p:cNvPr id="115" name="Рисунок 1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458856" y="936496"/>
              <a:ext cx="1358079" cy="1480243"/>
            </a:xfrm>
            <a:prstGeom prst="rect">
              <a:avLst/>
            </a:prstGeom>
          </p:spPr>
        </p:pic>
      </p:grpSp>
      <p:grpSp>
        <p:nvGrpSpPr>
          <p:cNvPr id="116" name="Группа 115"/>
          <p:cNvGrpSpPr/>
          <p:nvPr/>
        </p:nvGrpSpPr>
        <p:grpSpPr>
          <a:xfrm>
            <a:off x="3773506" y="2405809"/>
            <a:ext cx="1584000" cy="1584000"/>
            <a:chOff x="2219174" y="543162"/>
            <a:chExt cx="2192490" cy="2342086"/>
          </a:xfrm>
        </p:grpSpPr>
        <p:pic>
          <p:nvPicPr>
            <p:cNvPr id="117" name="Рисунок 1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711038" y="543162"/>
              <a:ext cx="1231571" cy="1188524"/>
            </a:xfrm>
            <a:prstGeom prst="rect">
              <a:avLst/>
            </a:prstGeom>
          </p:spPr>
        </p:pic>
        <p:pic>
          <p:nvPicPr>
            <p:cNvPr id="118" name="Рисунок 1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151664" y="1669287"/>
              <a:ext cx="1260000" cy="1215961"/>
            </a:xfrm>
            <a:prstGeom prst="rect">
              <a:avLst/>
            </a:prstGeom>
          </p:spPr>
        </p:pic>
        <p:pic>
          <p:nvPicPr>
            <p:cNvPr id="119" name="Рисунок 1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9174" y="1644856"/>
              <a:ext cx="1260000" cy="1215960"/>
            </a:xfrm>
            <a:prstGeom prst="rect">
              <a:avLst/>
            </a:prstGeom>
          </p:spPr>
        </p:pic>
      </p:grpSp>
      <p:grpSp>
        <p:nvGrpSpPr>
          <p:cNvPr id="120" name="Группа 119"/>
          <p:cNvGrpSpPr/>
          <p:nvPr/>
        </p:nvGrpSpPr>
        <p:grpSpPr>
          <a:xfrm>
            <a:off x="6725494" y="2290165"/>
            <a:ext cx="1584000" cy="1584000"/>
            <a:chOff x="3414187" y="-443437"/>
            <a:chExt cx="2402748" cy="2881873"/>
          </a:xfrm>
        </p:grpSpPr>
        <p:pic>
          <p:nvPicPr>
            <p:cNvPr id="121" name="Рисунок 1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865514" y="-443437"/>
              <a:ext cx="1584424" cy="1726948"/>
            </a:xfrm>
            <a:prstGeom prst="rect">
              <a:avLst/>
            </a:prstGeom>
          </p:spPr>
        </p:pic>
        <p:pic>
          <p:nvPicPr>
            <p:cNvPr id="122" name="Рисунок 1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14187" y="958194"/>
              <a:ext cx="1358079" cy="1480242"/>
            </a:xfrm>
            <a:prstGeom prst="rect">
              <a:avLst/>
            </a:prstGeom>
          </p:spPr>
        </p:pic>
        <p:pic>
          <p:nvPicPr>
            <p:cNvPr id="123" name="Рисунок 1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458856" y="936496"/>
              <a:ext cx="1358079" cy="1480243"/>
            </a:xfrm>
            <a:prstGeom prst="rect">
              <a:avLst/>
            </a:prstGeom>
          </p:spPr>
        </p:pic>
      </p:grpSp>
      <p:grpSp>
        <p:nvGrpSpPr>
          <p:cNvPr id="124" name="Группа 123"/>
          <p:cNvGrpSpPr/>
          <p:nvPr/>
        </p:nvGrpSpPr>
        <p:grpSpPr>
          <a:xfrm>
            <a:off x="5243450" y="2283641"/>
            <a:ext cx="1584000" cy="1584000"/>
            <a:chOff x="3414187" y="-443437"/>
            <a:chExt cx="2402748" cy="2881873"/>
          </a:xfrm>
        </p:grpSpPr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865514" y="-443437"/>
              <a:ext cx="1584424" cy="1726948"/>
            </a:xfrm>
            <a:prstGeom prst="rect">
              <a:avLst/>
            </a:prstGeom>
          </p:spPr>
        </p:pic>
        <p:pic>
          <p:nvPicPr>
            <p:cNvPr id="126" name="Рисунок 1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14187" y="958194"/>
              <a:ext cx="1358079" cy="1480242"/>
            </a:xfrm>
            <a:prstGeom prst="rect">
              <a:avLst/>
            </a:prstGeom>
          </p:spPr>
        </p:pic>
        <p:pic>
          <p:nvPicPr>
            <p:cNvPr id="127" name="Рисунок 1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458856" y="936496"/>
              <a:ext cx="1358079" cy="1480243"/>
            </a:xfrm>
            <a:prstGeom prst="rect">
              <a:avLst/>
            </a:prstGeom>
          </p:spPr>
        </p:pic>
      </p:grpSp>
      <p:grpSp>
        <p:nvGrpSpPr>
          <p:cNvPr id="128" name="Группа 127"/>
          <p:cNvGrpSpPr/>
          <p:nvPr/>
        </p:nvGrpSpPr>
        <p:grpSpPr>
          <a:xfrm>
            <a:off x="8160848" y="2369105"/>
            <a:ext cx="1584000" cy="1584000"/>
            <a:chOff x="2219174" y="543162"/>
            <a:chExt cx="2192490" cy="2342086"/>
          </a:xfrm>
        </p:grpSpPr>
        <p:pic>
          <p:nvPicPr>
            <p:cNvPr id="129" name="Рисунок 12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711038" y="543162"/>
              <a:ext cx="1231571" cy="1188524"/>
            </a:xfrm>
            <a:prstGeom prst="rect">
              <a:avLst/>
            </a:prstGeom>
          </p:spPr>
        </p:pic>
        <p:pic>
          <p:nvPicPr>
            <p:cNvPr id="130" name="Рисунок 12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151664" y="1669287"/>
              <a:ext cx="1260000" cy="1215961"/>
            </a:xfrm>
            <a:prstGeom prst="rect">
              <a:avLst/>
            </a:prstGeom>
          </p:spPr>
        </p:pic>
        <p:pic>
          <p:nvPicPr>
            <p:cNvPr id="131" name="Рисунок 13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9174" y="1644856"/>
              <a:ext cx="1260000" cy="1215960"/>
            </a:xfrm>
            <a:prstGeom prst="rect">
              <a:avLst/>
            </a:prstGeom>
          </p:spPr>
        </p:pic>
      </p:grpSp>
      <p:grpSp>
        <p:nvGrpSpPr>
          <p:cNvPr id="132" name="Группа 131"/>
          <p:cNvGrpSpPr/>
          <p:nvPr/>
        </p:nvGrpSpPr>
        <p:grpSpPr>
          <a:xfrm>
            <a:off x="10091038" y="2256635"/>
            <a:ext cx="1584000" cy="1584000"/>
            <a:chOff x="3414187" y="-443437"/>
            <a:chExt cx="2402748" cy="2881873"/>
          </a:xfrm>
        </p:grpSpPr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865514" y="-443437"/>
              <a:ext cx="1584424" cy="1726948"/>
            </a:xfrm>
            <a:prstGeom prst="rect">
              <a:avLst/>
            </a:prstGeom>
          </p:spPr>
        </p:pic>
        <p:pic>
          <p:nvPicPr>
            <p:cNvPr id="134" name="Рисунок 1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14187" y="958194"/>
              <a:ext cx="1358079" cy="1480242"/>
            </a:xfrm>
            <a:prstGeom prst="rect">
              <a:avLst/>
            </a:prstGeom>
          </p:spPr>
        </p:pic>
        <p:pic>
          <p:nvPicPr>
            <p:cNvPr id="135" name="Рисунок 13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458856" y="936496"/>
              <a:ext cx="1358079" cy="1480243"/>
            </a:xfrm>
            <a:prstGeom prst="rect">
              <a:avLst/>
            </a:prstGeom>
          </p:spPr>
        </p:pic>
      </p:grpSp>
      <p:grpSp>
        <p:nvGrpSpPr>
          <p:cNvPr id="148" name="Группа 147"/>
          <p:cNvGrpSpPr/>
          <p:nvPr/>
        </p:nvGrpSpPr>
        <p:grpSpPr>
          <a:xfrm>
            <a:off x="10061324" y="4077401"/>
            <a:ext cx="1584000" cy="1584000"/>
            <a:chOff x="3414187" y="-443437"/>
            <a:chExt cx="2402748" cy="2881873"/>
          </a:xfrm>
        </p:grpSpPr>
        <p:pic>
          <p:nvPicPr>
            <p:cNvPr id="149" name="Рисунок 14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865514" y="-443437"/>
              <a:ext cx="1584424" cy="1726948"/>
            </a:xfrm>
            <a:prstGeom prst="rect">
              <a:avLst/>
            </a:prstGeom>
          </p:spPr>
        </p:pic>
        <p:pic>
          <p:nvPicPr>
            <p:cNvPr id="150" name="Рисунок 14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14187" y="958194"/>
              <a:ext cx="1358079" cy="1480242"/>
            </a:xfrm>
            <a:prstGeom prst="rect">
              <a:avLst/>
            </a:prstGeom>
          </p:spPr>
        </p:pic>
        <p:pic>
          <p:nvPicPr>
            <p:cNvPr id="151" name="Рисунок 15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458856" y="936496"/>
              <a:ext cx="1358079" cy="1480243"/>
            </a:xfrm>
            <a:prstGeom prst="rect">
              <a:avLst/>
            </a:prstGeom>
          </p:spPr>
        </p:pic>
      </p:grpSp>
      <p:grpSp>
        <p:nvGrpSpPr>
          <p:cNvPr id="152" name="Группа 151"/>
          <p:cNvGrpSpPr/>
          <p:nvPr/>
        </p:nvGrpSpPr>
        <p:grpSpPr>
          <a:xfrm>
            <a:off x="4180675" y="4184797"/>
            <a:ext cx="1584000" cy="1584000"/>
            <a:chOff x="3414187" y="-443437"/>
            <a:chExt cx="2402748" cy="2881873"/>
          </a:xfrm>
        </p:grpSpPr>
        <p:pic>
          <p:nvPicPr>
            <p:cNvPr id="153" name="Рисунок 15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865514" y="-443437"/>
              <a:ext cx="1584424" cy="1726948"/>
            </a:xfrm>
            <a:prstGeom prst="rect">
              <a:avLst/>
            </a:prstGeom>
          </p:spPr>
        </p:pic>
        <p:pic>
          <p:nvPicPr>
            <p:cNvPr id="154" name="Рисунок 15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14187" y="958194"/>
              <a:ext cx="1358079" cy="1480242"/>
            </a:xfrm>
            <a:prstGeom prst="rect">
              <a:avLst/>
            </a:prstGeom>
          </p:spPr>
        </p:pic>
        <p:pic>
          <p:nvPicPr>
            <p:cNvPr id="155" name="Рисунок 15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458856" y="936496"/>
              <a:ext cx="1358079" cy="1480243"/>
            </a:xfrm>
            <a:prstGeom prst="rect">
              <a:avLst/>
            </a:prstGeom>
          </p:spPr>
        </p:pic>
      </p:grpSp>
      <p:grpSp>
        <p:nvGrpSpPr>
          <p:cNvPr id="156" name="Группа 155"/>
          <p:cNvGrpSpPr/>
          <p:nvPr/>
        </p:nvGrpSpPr>
        <p:grpSpPr>
          <a:xfrm>
            <a:off x="6828801" y="4308341"/>
            <a:ext cx="1584000" cy="1584000"/>
            <a:chOff x="2219174" y="543162"/>
            <a:chExt cx="2192490" cy="2342086"/>
          </a:xfrm>
        </p:grpSpPr>
        <p:pic>
          <p:nvPicPr>
            <p:cNvPr id="157" name="Рисунок 15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711038" y="543162"/>
              <a:ext cx="1231571" cy="1188524"/>
            </a:xfrm>
            <a:prstGeom prst="rect">
              <a:avLst/>
            </a:prstGeom>
          </p:spPr>
        </p:pic>
        <p:pic>
          <p:nvPicPr>
            <p:cNvPr id="158" name="Рисунок 15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151664" y="1669287"/>
              <a:ext cx="1260000" cy="1215961"/>
            </a:xfrm>
            <a:prstGeom prst="rect">
              <a:avLst/>
            </a:prstGeom>
          </p:spPr>
        </p:pic>
        <p:pic>
          <p:nvPicPr>
            <p:cNvPr id="159" name="Рисунок 15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9174" y="1644856"/>
              <a:ext cx="1260000" cy="1215960"/>
            </a:xfrm>
            <a:prstGeom prst="rect">
              <a:avLst/>
            </a:prstGeom>
          </p:spPr>
        </p:pic>
      </p:grpSp>
      <p:grpSp>
        <p:nvGrpSpPr>
          <p:cNvPr id="160" name="Группа 159"/>
          <p:cNvGrpSpPr/>
          <p:nvPr/>
        </p:nvGrpSpPr>
        <p:grpSpPr>
          <a:xfrm>
            <a:off x="5519282" y="4292254"/>
            <a:ext cx="1584000" cy="1584000"/>
            <a:chOff x="2219174" y="543162"/>
            <a:chExt cx="2192490" cy="2342086"/>
          </a:xfrm>
        </p:grpSpPr>
        <p:pic>
          <p:nvPicPr>
            <p:cNvPr id="161" name="Рисунок 16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711038" y="543162"/>
              <a:ext cx="1231571" cy="1188524"/>
            </a:xfrm>
            <a:prstGeom prst="rect">
              <a:avLst/>
            </a:prstGeom>
          </p:spPr>
        </p:pic>
        <p:pic>
          <p:nvPicPr>
            <p:cNvPr id="162" name="Рисунок 16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151664" y="1669287"/>
              <a:ext cx="1260000" cy="1215961"/>
            </a:xfrm>
            <a:prstGeom prst="rect">
              <a:avLst/>
            </a:prstGeom>
          </p:spPr>
        </p:pic>
        <p:pic>
          <p:nvPicPr>
            <p:cNvPr id="163" name="Рисунок 16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9174" y="1644856"/>
              <a:ext cx="1260000" cy="1215960"/>
            </a:xfrm>
            <a:prstGeom prst="rect">
              <a:avLst/>
            </a:prstGeom>
          </p:spPr>
        </p:pic>
      </p:grpSp>
      <p:grpSp>
        <p:nvGrpSpPr>
          <p:cNvPr id="164" name="Группа 163"/>
          <p:cNvGrpSpPr/>
          <p:nvPr/>
        </p:nvGrpSpPr>
        <p:grpSpPr>
          <a:xfrm>
            <a:off x="2984887" y="4200852"/>
            <a:ext cx="1438411" cy="1640354"/>
            <a:chOff x="2359838" y="459838"/>
            <a:chExt cx="1990973" cy="2425410"/>
          </a:xfrm>
        </p:grpSpPr>
        <p:pic>
          <p:nvPicPr>
            <p:cNvPr id="165" name="Рисунок 16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692515" y="459838"/>
              <a:ext cx="1217448" cy="1300515"/>
            </a:xfrm>
            <a:prstGeom prst="rect">
              <a:avLst/>
            </a:prstGeom>
          </p:spPr>
        </p:pic>
        <p:pic>
          <p:nvPicPr>
            <p:cNvPr id="166" name="Рисунок 16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3212517" y="1669287"/>
              <a:ext cx="1138294" cy="1215961"/>
            </a:xfrm>
            <a:prstGeom prst="rect">
              <a:avLst/>
            </a:prstGeom>
          </p:spPr>
        </p:pic>
        <p:pic>
          <p:nvPicPr>
            <p:cNvPr id="167" name="Рисунок 16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359838" y="1641852"/>
              <a:ext cx="1138292" cy="1215960"/>
            </a:xfrm>
            <a:prstGeom prst="rect">
              <a:avLst/>
            </a:prstGeom>
          </p:spPr>
        </p:pic>
      </p:grpSp>
      <p:grpSp>
        <p:nvGrpSpPr>
          <p:cNvPr id="168" name="Группа 167"/>
          <p:cNvGrpSpPr/>
          <p:nvPr/>
        </p:nvGrpSpPr>
        <p:grpSpPr>
          <a:xfrm>
            <a:off x="1715105" y="4324790"/>
            <a:ext cx="1584000" cy="1584000"/>
            <a:chOff x="2219174" y="543162"/>
            <a:chExt cx="2192490" cy="2342086"/>
          </a:xfrm>
        </p:grpSpPr>
        <p:pic>
          <p:nvPicPr>
            <p:cNvPr id="169" name="Рисунок 16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711038" y="543162"/>
              <a:ext cx="1231571" cy="1188524"/>
            </a:xfrm>
            <a:prstGeom prst="rect">
              <a:avLst/>
            </a:prstGeom>
          </p:spPr>
        </p:pic>
        <p:pic>
          <p:nvPicPr>
            <p:cNvPr id="170" name="Рисунок 16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151664" y="1669287"/>
              <a:ext cx="1260000" cy="1215961"/>
            </a:xfrm>
            <a:prstGeom prst="rect">
              <a:avLst/>
            </a:prstGeom>
          </p:spPr>
        </p:pic>
        <p:pic>
          <p:nvPicPr>
            <p:cNvPr id="171" name="Рисунок 17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9174" y="1644856"/>
              <a:ext cx="1260000" cy="1215960"/>
            </a:xfrm>
            <a:prstGeom prst="rect">
              <a:avLst/>
            </a:prstGeom>
          </p:spPr>
        </p:pic>
      </p:grpSp>
      <p:grpSp>
        <p:nvGrpSpPr>
          <p:cNvPr id="172" name="Группа 171"/>
          <p:cNvGrpSpPr/>
          <p:nvPr/>
        </p:nvGrpSpPr>
        <p:grpSpPr>
          <a:xfrm>
            <a:off x="420802" y="4277880"/>
            <a:ext cx="1584000" cy="1584000"/>
            <a:chOff x="2219174" y="543162"/>
            <a:chExt cx="2192490" cy="2342086"/>
          </a:xfrm>
        </p:grpSpPr>
        <p:pic>
          <p:nvPicPr>
            <p:cNvPr id="173" name="Рисунок 17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711038" y="543162"/>
              <a:ext cx="1231571" cy="1188524"/>
            </a:xfrm>
            <a:prstGeom prst="rect">
              <a:avLst/>
            </a:prstGeom>
          </p:spPr>
        </p:pic>
        <p:pic>
          <p:nvPicPr>
            <p:cNvPr id="174" name="Рисунок 17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151664" y="1669287"/>
              <a:ext cx="1260000" cy="1215961"/>
            </a:xfrm>
            <a:prstGeom prst="rect">
              <a:avLst/>
            </a:prstGeom>
          </p:spPr>
        </p:pic>
        <p:pic>
          <p:nvPicPr>
            <p:cNvPr id="175" name="Рисунок 17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9174" y="1644856"/>
              <a:ext cx="1260000" cy="1215960"/>
            </a:xfrm>
            <a:prstGeom prst="rect">
              <a:avLst/>
            </a:prstGeom>
          </p:spPr>
        </p:pic>
      </p:grpSp>
      <p:grpSp>
        <p:nvGrpSpPr>
          <p:cNvPr id="176" name="Группа 175"/>
          <p:cNvGrpSpPr/>
          <p:nvPr/>
        </p:nvGrpSpPr>
        <p:grpSpPr>
          <a:xfrm>
            <a:off x="8324759" y="4184933"/>
            <a:ext cx="1438411" cy="1640354"/>
            <a:chOff x="2359838" y="459838"/>
            <a:chExt cx="1990973" cy="2425410"/>
          </a:xfrm>
        </p:grpSpPr>
        <p:pic>
          <p:nvPicPr>
            <p:cNvPr id="177" name="Рисунок 17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692515" y="459838"/>
              <a:ext cx="1217448" cy="1300515"/>
            </a:xfrm>
            <a:prstGeom prst="rect">
              <a:avLst/>
            </a:prstGeom>
          </p:spPr>
        </p:pic>
        <p:pic>
          <p:nvPicPr>
            <p:cNvPr id="178" name="Рисунок 17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3212517" y="1669287"/>
              <a:ext cx="1138294" cy="1215961"/>
            </a:xfrm>
            <a:prstGeom prst="rect">
              <a:avLst/>
            </a:prstGeom>
          </p:spPr>
        </p:pic>
        <p:pic>
          <p:nvPicPr>
            <p:cNvPr id="179" name="Рисунок 17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359838" y="1641852"/>
              <a:ext cx="1138292" cy="1215960"/>
            </a:xfrm>
            <a:prstGeom prst="rect">
              <a:avLst/>
            </a:prstGeom>
          </p:spPr>
        </p:pic>
      </p:grpSp>
      <p:grpSp>
        <p:nvGrpSpPr>
          <p:cNvPr id="91" name="Группа 90"/>
          <p:cNvGrpSpPr/>
          <p:nvPr/>
        </p:nvGrpSpPr>
        <p:grpSpPr>
          <a:xfrm>
            <a:off x="10091887" y="2233812"/>
            <a:ext cx="1656000" cy="1656000"/>
            <a:chOff x="9375556" y="538163"/>
            <a:chExt cx="2386964" cy="2352676"/>
          </a:xfrm>
        </p:grpSpPr>
        <p:sp>
          <p:nvSpPr>
            <p:cNvPr id="92" name="Прямоугольник: скругленные углы 91"/>
            <p:cNvSpPr/>
            <p:nvPr/>
          </p:nvSpPr>
          <p:spPr>
            <a:xfrm>
              <a:off x="9375556" y="538163"/>
              <a:ext cx="2332264" cy="235267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3" name="Рисунок 92" descr="Справка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375556" y="538679"/>
              <a:ext cx="2386964" cy="2352160"/>
            </a:xfrm>
            <a:prstGeom prst="rect">
              <a:avLst/>
            </a:prstGeom>
          </p:spPr>
        </p:pic>
      </p:grpSp>
      <p:grpSp>
        <p:nvGrpSpPr>
          <p:cNvPr id="94" name="Группа 93"/>
          <p:cNvGrpSpPr/>
          <p:nvPr/>
        </p:nvGrpSpPr>
        <p:grpSpPr>
          <a:xfrm>
            <a:off x="10019305" y="4130216"/>
            <a:ext cx="1656000" cy="1638556"/>
            <a:chOff x="9375556" y="538163"/>
            <a:chExt cx="2386964" cy="2352676"/>
          </a:xfrm>
        </p:grpSpPr>
        <p:sp>
          <p:nvSpPr>
            <p:cNvPr id="95" name="Прямоугольник: скругленные углы 94"/>
            <p:cNvSpPr/>
            <p:nvPr/>
          </p:nvSpPr>
          <p:spPr>
            <a:xfrm>
              <a:off x="9375556" y="538163"/>
              <a:ext cx="2332264" cy="235267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6" name="Рисунок 95" descr="Справка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375556" y="538679"/>
              <a:ext cx="2386964" cy="2352160"/>
            </a:xfrm>
            <a:prstGeom prst="rect">
              <a:avLst/>
            </a:prstGeom>
          </p:spPr>
        </p:pic>
      </p:grpSp>
      <p:pic>
        <p:nvPicPr>
          <p:cNvPr id="136" name="Рисунок 13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259" y="5796772"/>
            <a:ext cx="1176417" cy="108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Рисунок 13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45" y="169476"/>
            <a:ext cx="6645478" cy="664547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1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1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1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1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1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36324872565BB459892B1B9D623CC6C" ma:contentTypeVersion="10" ma:contentTypeDescription="Создание документа." ma:contentTypeScope="" ma:versionID="58348f66b60c9e37d9d46b04f2675f2d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051e758060a6c189d5b5639ed575759e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E965101-BCD4-4D3D-977E-3CFD76D25A34}"/>
</file>

<file path=customXml/itemProps2.xml><?xml version="1.0" encoding="utf-8"?>
<ds:datastoreItem xmlns:ds="http://schemas.openxmlformats.org/officeDocument/2006/customXml" ds:itemID="{8D3ABB41-9077-4563-A1A2-CB87042E131B}"/>
</file>

<file path=customXml/itemProps3.xml><?xml version="1.0" encoding="utf-8"?>
<ds:datastoreItem xmlns:ds="http://schemas.openxmlformats.org/officeDocument/2006/customXml" ds:itemID="{6853426D-4831-433F-A333-30AD9A5936C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7</cp:revision>
  <dcterms:created xsi:type="dcterms:W3CDTF">2024-12-15T18:57:00Z</dcterms:created>
  <dcterms:modified xsi:type="dcterms:W3CDTF">2025-02-12T13:30:46Z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8B524922B1714E09AD75C425B581FDF1_12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