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2B1"/>
    <a:srgbClr val="71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/>
    <p:restoredTop sz="96070"/>
  </p:normalViewPr>
  <p:slideViewPr>
    <p:cSldViewPr snapToGrid="0">
      <p:cViewPr>
        <p:scale>
          <a:sx n="75" d="100"/>
          <a:sy n="75" d="100"/>
        </p:scale>
        <p:origin x="123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CD98F-C6BA-4025-8AE1-7A2243B5B93E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0430-6A32-4E56-8E56-1A44476DB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1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C0430-6A32-4E56-8E56-1A44476DB2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64FD4-463F-4809-B2D4-4A949A412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87B8C3-9BA0-4235-8711-83D4796D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8C447-11C4-4B73-A146-00366396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FDBE-0AC5-4D6E-8B87-32D4932B9F7B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4D6F2-F4F3-4FC2-8CCD-B223B002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738E5-DEB7-4607-935E-2A48560CA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0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6AD68-71EA-4460-B94F-6E718EC4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57931F-1044-47A4-8830-EE178A93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59C382-4219-4EB9-A0FF-30F3B499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D695-D02D-419F-8522-568CD4C23E42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BC6DD-B95D-4931-927B-BC5B436F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F7CED0-5F35-442C-8088-5EB6AEBB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00788A-D8A8-4ED2-85FC-2A12962B1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1EA2C4-C879-4E57-9E94-BE0E218C9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4E1873-93D9-4BE7-BF0A-09D72357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2594-CEE6-4BB4-B526-8584C9CB971B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5778D-8A00-4653-8D92-30FC5B20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C5D41-768B-4B06-B778-B5116782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8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E16E0-23B4-498E-9115-0C8E2D3A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75C670-5E82-4F15-86CF-490C07A53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A2943-9839-451B-B87E-5998F9C9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FF81C-F755-4B0B-A339-A8FD2A71BB63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DE083-BABC-4E16-888E-EEB52BA5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88A60B-EE09-4C90-9299-CB006B40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1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E793A-E8F0-4BD1-9379-29719D2B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01A244-6B8A-4308-BBC4-A053E445F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89EB8-3CCE-4B15-91E3-E6836C3A2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6F92-B509-457D-A1C7-C53B7E292280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1091F-E5A4-4081-9D98-05D17BB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60844-CE91-4009-8F0E-77913AA4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F8583-D9DD-43F7-97E2-AE30053E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59351-9E2E-44CC-B5B8-D2AFB968E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6935DA-91DB-4D91-848C-A8F7AA336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BFA62-D99B-4E03-970A-401061B2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1259-2712-4F7F-B349-ADF45C42A810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4FC90-F82B-4237-81BD-9A2F25F3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DE664D-50DC-4172-821C-23DDB152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64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D0773-1E62-4877-AE8D-EAFB1179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73580B-5E11-4B70-9B97-94435336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266BD4-7428-4D46-87A3-CA632D7BF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89A4C9-07F8-4B10-BCB7-4EA397BE9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C97947-3429-4E15-9FC1-D7F82C2F2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60076C-C245-4C79-9512-3A8D6F07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9F90-2290-4EB7-9564-88165F855432}" type="datetime1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513C2E-16AD-4D60-BE2B-9D7A0BA2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06D724-ABA6-440A-AB1D-E0953583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7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20DD8-93D3-41FB-A241-BF59D86F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6AAC74-668D-47B0-879A-B904975E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A551-EE0A-456F-A2FB-E7318354CB96}" type="datetime1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52AAF7-7976-4F91-8AD8-8135A868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1EA67-6A13-4E25-BE47-F119999E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8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E1E3F4-34BF-4E3B-B089-91F57AEA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E661-7B0A-4EF4-941C-2CF4C72582FD}" type="datetime1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58694F-5372-44AC-93B5-2B47D6A9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CEB13E-6B0B-4974-8B24-95C77203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5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73505-200E-448A-9314-1FF86A3D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3AA27-CCB1-42CD-80A2-9BCF8C9C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5A925-52A6-4C1A-B067-768D787A2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5CBC8-5F71-492E-9A0E-2B44CDA2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3350-B7A8-4207-9B45-706545857104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C0F51D-C411-4CA8-98A0-3540F239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13C55C-3FDC-4A63-9535-77CC24CEA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0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99788-1D91-4F5E-9465-3A44680E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9649FE-3E7B-45B5-AF0E-C2FACBFE3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7DFC18-AC25-418A-89F6-6CF2DCA67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AE24C9-73DF-4002-9E8E-DCD01646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0CF1-31EB-44C4-866C-FD0F526E7DBD}" type="datetime1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3C35C4-C6EA-4BC4-83A4-AC0DC3FB6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4FC940-11C4-4388-8212-553C1569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7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E71D9-DA10-419A-92B4-30B747A8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7C213F-55D7-4516-83C1-8C9A5DE2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F8D7F-1483-4927-99BE-40A07D232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B060-F105-4B0E-A624-FAE01E2F73EB}" type="datetime1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6E53A-7BD4-45A7-9772-999C45899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3C959-189D-441F-982A-3D25E4C8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3B18-FBE4-4559-8296-9B65A0B71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F98D6B-F1C9-E68F-7AD6-9E180EC65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66" y="-2"/>
            <a:ext cx="3040934" cy="34709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C89C23-BE5B-38B2-44A6-D2DC47021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84" y="3457518"/>
            <a:ext cx="3040934" cy="340048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DEE2847-33BB-3B51-66C9-3F562C078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54" y="4555572"/>
            <a:ext cx="2425941" cy="20104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CF871D2-A68C-D254-9C67-D9DF35A6FEEA}"/>
              </a:ext>
            </a:extLst>
          </p:cNvPr>
          <p:cNvSpPr txBox="1"/>
          <p:nvPr/>
        </p:nvSpPr>
        <p:spPr>
          <a:xfrm>
            <a:off x="2438400" y="-8021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6A85E-93DD-0D0A-084C-EBD392CE9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"/>
            <a:ext cx="3098788" cy="347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563C82-ADBF-AEFB-EC5D-BE93AA66B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84" y="0"/>
            <a:ext cx="3040934" cy="34709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6BB3A1-7FC3-9811-4AB4-BDF73552B4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75" y="0"/>
            <a:ext cx="3040934" cy="347096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C17203-11A6-F4A1-07A8-D63D329C42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575" y="3457518"/>
            <a:ext cx="3040934" cy="340048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77FA4C8-C9B0-6334-4816-81B5415F0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063" y="3457518"/>
            <a:ext cx="3040934" cy="3400482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DF8C2B4E-636E-7521-1C9F-CA3255E73D9F}"/>
              </a:ext>
            </a:extLst>
          </p:cNvPr>
          <p:cNvGrpSpPr>
            <a:grpSpLocks/>
          </p:cNvGrpSpPr>
          <p:nvPr/>
        </p:nvGrpSpPr>
        <p:grpSpPr bwMode="auto">
          <a:xfrm>
            <a:off x="433562" y="626218"/>
            <a:ext cx="2649067" cy="2726594"/>
            <a:chOff x="-5179627" y="1204619"/>
            <a:chExt cx="1728192" cy="1368401"/>
          </a:xfrm>
        </p:grpSpPr>
        <p:sp>
          <p:nvSpPr>
            <p:cNvPr id="41" name="Скругленный прямоугольник 40">
              <a:extLst>
                <a:ext uri="{FF2B5EF4-FFF2-40B4-BE49-F238E27FC236}">
                  <a16:creationId xmlns:a16="http://schemas.microsoft.com/office/drawing/2014/main" id="{2BD05468-A040-0527-E7C1-DD3582D5AD9D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" name="Рисунок 42">
              <a:extLst>
                <a:ext uri="{FF2B5EF4-FFF2-40B4-BE49-F238E27FC236}">
                  <a16:creationId xmlns:a16="http://schemas.microsoft.com/office/drawing/2014/main" id="{0D1EF79F-5E9D-7763-67D5-05232AE28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979769" y="1444945"/>
              <a:ext cx="1504620" cy="909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039AF03-26E4-D63D-0AD8-3C0775CC458E}"/>
              </a:ext>
            </a:extLst>
          </p:cNvPr>
          <p:cNvGrpSpPr>
            <a:grpSpLocks/>
          </p:cNvGrpSpPr>
          <p:nvPr/>
        </p:nvGrpSpPr>
        <p:grpSpPr bwMode="auto">
          <a:xfrm>
            <a:off x="5958979" y="623119"/>
            <a:ext cx="3233045" cy="2947922"/>
            <a:chOff x="-5354176" y="1204619"/>
            <a:chExt cx="2106857" cy="1479479"/>
          </a:xfrm>
        </p:grpSpPr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3F564EFA-279A-CBAF-4F32-EC39AC19398E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2" name="Рисунок 42">
              <a:extLst>
                <a:ext uri="{FF2B5EF4-FFF2-40B4-BE49-F238E27FC236}">
                  <a16:creationId xmlns:a16="http://schemas.microsoft.com/office/drawing/2014/main" id="{729D3AAC-10DB-78AB-FA13-415351180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32366" flipH="1">
              <a:off x="-5354176" y="1214766"/>
              <a:ext cx="2106857" cy="14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B61499E-8F40-EA5A-A6EE-ABC716CDB3D8}"/>
              </a:ext>
            </a:extLst>
          </p:cNvPr>
          <p:cNvGrpSpPr>
            <a:grpSpLocks/>
          </p:cNvGrpSpPr>
          <p:nvPr/>
        </p:nvGrpSpPr>
        <p:grpSpPr bwMode="auto">
          <a:xfrm>
            <a:off x="9177048" y="570766"/>
            <a:ext cx="2651971" cy="2726594"/>
            <a:chOff x="-5179627" y="1204619"/>
            <a:chExt cx="1728192" cy="1368401"/>
          </a:xfrm>
        </p:grpSpPr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CF38C164-0071-5448-9D58-C7EBD8D970A6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5" name="Рисунок 42">
              <a:extLst>
                <a:ext uri="{FF2B5EF4-FFF2-40B4-BE49-F238E27FC236}">
                  <a16:creationId xmlns:a16="http://schemas.microsoft.com/office/drawing/2014/main" id="{0D29784E-8DDF-638C-A551-048555599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968173" y="1453043"/>
              <a:ext cx="1323648" cy="100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DB2E55E-70E4-6489-80AF-329017830F47}"/>
              </a:ext>
            </a:extLst>
          </p:cNvPr>
          <p:cNvGrpSpPr>
            <a:grpSpLocks/>
          </p:cNvGrpSpPr>
          <p:nvPr/>
        </p:nvGrpSpPr>
        <p:grpSpPr bwMode="auto">
          <a:xfrm>
            <a:off x="3328743" y="3801186"/>
            <a:ext cx="2651971" cy="2726594"/>
            <a:chOff x="-5179627" y="1204619"/>
            <a:chExt cx="1728192" cy="1368401"/>
          </a:xfrm>
        </p:grpSpPr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34A06C0F-571B-C0AF-A379-2745E373DE4F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1" name="Рисунок 42">
              <a:extLst>
                <a:ext uri="{FF2B5EF4-FFF2-40B4-BE49-F238E27FC236}">
                  <a16:creationId xmlns:a16="http://schemas.microsoft.com/office/drawing/2014/main" id="{2F2FBC86-4F4A-8854-1625-A41E118B0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5034926" y="1597144"/>
              <a:ext cx="1411841" cy="63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E040C15-F00E-39E7-D965-4852E01350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288" y="3985739"/>
            <a:ext cx="2395261" cy="23952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EE1BCAF-E80F-CABB-D1DC-3A9553374F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3457516"/>
            <a:ext cx="3122970" cy="340048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CEA285E7-4CDA-C987-0420-73D2747266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26" y="5096901"/>
            <a:ext cx="1037933" cy="1037933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C32A453-4884-378B-41BA-8429E425381E}"/>
              </a:ext>
            </a:extLst>
          </p:cNvPr>
          <p:cNvGrpSpPr>
            <a:grpSpLocks/>
          </p:cNvGrpSpPr>
          <p:nvPr/>
        </p:nvGrpSpPr>
        <p:grpSpPr bwMode="auto">
          <a:xfrm>
            <a:off x="429451" y="3801186"/>
            <a:ext cx="2651971" cy="2726594"/>
            <a:chOff x="-5179627" y="1204619"/>
            <a:chExt cx="1728192" cy="1368401"/>
          </a:xfrm>
        </p:grpSpPr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92679F34-5E2B-8E2D-0F95-D6B23AEAAED6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8" name="Рисунок 42">
              <a:extLst>
                <a:ext uri="{FF2B5EF4-FFF2-40B4-BE49-F238E27FC236}">
                  <a16:creationId xmlns:a16="http://schemas.microsoft.com/office/drawing/2014/main" id="{FE4371CC-D45E-3025-743A-85E0684F8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5067841" y="1283587"/>
              <a:ext cx="1504620" cy="1242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B52B56A2-6D7A-E37E-0EF8-AB9BBD292CAD}"/>
              </a:ext>
            </a:extLst>
          </p:cNvPr>
          <p:cNvGrpSpPr>
            <a:grpSpLocks/>
          </p:cNvGrpSpPr>
          <p:nvPr/>
        </p:nvGrpSpPr>
        <p:grpSpPr bwMode="auto">
          <a:xfrm>
            <a:off x="9174729" y="3824721"/>
            <a:ext cx="2651971" cy="2726594"/>
            <a:chOff x="-5179627" y="1204619"/>
            <a:chExt cx="1728192" cy="1368401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5765E787-78DC-D20C-F8D7-242A05D9A904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7" name="Рисунок 42">
              <a:extLst>
                <a:ext uri="{FF2B5EF4-FFF2-40B4-BE49-F238E27FC236}">
                  <a16:creationId xmlns:a16="http://schemas.microsoft.com/office/drawing/2014/main" id="{20951297-A923-BD57-8732-06915510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806670" y="1350411"/>
              <a:ext cx="1113876" cy="109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1440F-6201-8DE7-DFE0-E3ED2994B9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35" y="1875631"/>
            <a:ext cx="1801913" cy="1801913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7760791-B75D-7AD7-E9BB-E4F6ACE68789}"/>
              </a:ext>
            </a:extLst>
          </p:cNvPr>
          <p:cNvGrpSpPr>
            <a:grpSpLocks/>
          </p:cNvGrpSpPr>
          <p:nvPr/>
        </p:nvGrpSpPr>
        <p:grpSpPr bwMode="auto">
          <a:xfrm>
            <a:off x="3330196" y="623119"/>
            <a:ext cx="2649067" cy="2726594"/>
            <a:chOff x="-5179627" y="1204619"/>
            <a:chExt cx="1728192" cy="1368401"/>
          </a:xfrm>
        </p:grpSpPr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D8E58195-1217-8C1B-5194-ABCEE8F26648}"/>
                </a:ext>
              </a:extLst>
            </p:cNvPr>
            <p:cNvSpPr/>
            <p:nvPr/>
          </p:nvSpPr>
          <p:spPr>
            <a:xfrm>
              <a:off x="-5179627" y="1204619"/>
              <a:ext cx="1728192" cy="1368401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" name="Рисунок 42">
              <a:extLst>
                <a:ext uri="{FF2B5EF4-FFF2-40B4-BE49-F238E27FC236}">
                  <a16:creationId xmlns:a16="http://schemas.microsoft.com/office/drawing/2014/main" id="{C9CEEAEB-4317-824A-B5AF-538CBD760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-4901169" y="1323373"/>
              <a:ext cx="1353126" cy="119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F40E567-BB62-9F43-C798-0CE5B74E3AE1}"/>
              </a:ext>
            </a:extLst>
          </p:cNvPr>
          <p:cNvGrpSpPr/>
          <p:nvPr/>
        </p:nvGrpSpPr>
        <p:grpSpPr>
          <a:xfrm>
            <a:off x="6234707" y="3814488"/>
            <a:ext cx="2651971" cy="2726594"/>
            <a:chOff x="12251160" y="4583308"/>
            <a:chExt cx="2651971" cy="2726594"/>
          </a:xfrm>
        </p:grpSpPr>
        <p:sp>
          <p:nvSpPr>
            <p:cNvPr id="6" name="Скругленный прямоугольник 62">
              <a:extLst>
                <a:ext uri="{FF2B5EF4-FFF2-40B4-BE49-F238E27FC236}">
                  <a16:creationId xmlns:a16="http://schemas.microsoft.com/office/drawing/2014/main" id="{6655FA9D-C288-20C8-EE08-78CB68FD4CC9}"/>
                </a:ext>
              </a:extLst>
            </p:cNvPr>
            <p:cNvSpPr/>
            <p:nvPr/>
          </p:nvSpPr>
          <p:spPr bwMode="auto">
            <a:xfrm>
              <a:off x="12251160" y="4583308"/>
              <a:ext cx="2651971" cy="2726594"/>
            </a:xfrm>
            <a:prstGeom prst="roundRect">
              <a:avLst/>
            </a:prstGeom>
            <a:solidFill>
              <a:schemeClr val="accent6">
                <a:lumMod val="75000"/>
                <a:alpha val="6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" name="Рисунок 3" descr="Изображение выглядит как лестн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093BE9F3-47FC-CE34-2BD3-F384345E3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78038" y="4623273"/>
              <a:ext cx="2555914" cy="255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4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52</cp:revision>
  <dcterms:created xsi:type="dcterms:W3CDTF">2021-04-11T11:41:06Z</dcterms:created>
  <dcterms:modified xsi:type="dcterms:W3CDTF">2024-12-24T13:30:43Z</dcterms:modified>
</cp:coreProperties>
</file>