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d7F9yZdHzAk?list=PLTzKm3aw-TzAVmN8ZF1lTjE5v93wDhT0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01 002 2">
            <a:hlinkClick r:id="" action="ppaction://media"/>
            <a:extLst>
              <a:ext uri="{FF2B5EF4-FFF2-40B4-BE49-F238E27FC236}">
                <a16:creationId xmlns:a16="http://schemas.microsoft.com/office/drawing/2014/main" id="{3CCBEC30-29D7-32FA-FA31-E4E093E9248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5</cp:revision>
  <dcterms:created xsi:type="dcterms:W3CDTF">2025-05-06T08:55:56Z</dcterms:created>
  <dcterms:modified xsi:type="dcterms:W3CDTF">2025-07-06T17:35:16Z</dcterms:modified>
</cp:coreProperties>
</file>