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4278" y="2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07/22/2025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32" y="-15256"/>
            <a:ext cx="12242931" cy="6858000"/>
          </a:xfrm>
          <a:prstGeom prst="rect">
            <a:avLst/>
          </a:prstGeom>
        </p:spPr>
      </p:pic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799F0-969E-44EB-84D6-B6823076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569"/>
            <a:ext cx="3783004" cy="3783004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6119CFE-5009-4BEF-9C7B-B7D86B3C00AC}"/>
              </a:ext>
            </a:extLst>
          </p:cNvPr>
          <p:cNvSpPr/>
          <p:nvPr/>
        </p:nvSpPr>
        <p:spPr>
          <a:xfrm>
            <a:off x="3713153" y="354905"/>
            <a:ext cx="7748848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46" name="Групувати 145">
            <a:extLst>
              <a:ext uri="{FF2B5EF4-FFF2-40B4-BE49-F238E27FC236}">
                <a16:creationId xmlns:a16="http://schemas.microsoft.com/office/drawing/2014/main" id="{7938519C-95EF-4FFB-8A4D-35BBF32E921E}"/>
              </a:ext>
            </a:extLst>
          </p:cNvPr>
          <p:cNvGrpSpPr/>
          <p:nvPr/>
        </p:nvGrpSpPr>
        <p:grpSpPr>
          <a:xfrm>
            <a:off x="4530537" y="249803"/>
            <a:ext cx="6858000" cy="6858000"/>
            <a:chOff x="1203771" y="-5979328"/>
            <a:chExt cx="6858000" cy="6858000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84654184-7740-4D19-B9C6-8F0D397D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13D43435-83EC-49DC-94D2-332D3E0D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9780" y="-4475563"/>
              <a:ext cx="3132875" cy="3132875"/>
            </a:xfrm>
            <a:prstGeom prst="rect">
              <a:avLst/>
            </a:prstGeom>
          </p:spPr>
        </p:pic>
      </p:grpSp>
      <p:grpSp>
        <p:nvGrpSpPr>
          <p:cNvPr id="147" name="Групувати 146">
            <a:extLst>
              <a:ext uri="{FF2B5EF4-FFF2-40B4-BE49-F238E27FC236}">
                <a16:creationId xmlns:a16="http://schemas.microsoft.com/office/drawing/2014/main" id="{5D013444-CDD1-44D1-B83F-B2469D82755F}"/>
              </a:ext>
            </a:extLst>
          </p:cNvPr>
          <p:cNvGrpSpPr/>
          <p:nvPr/>
        </p:nvGrpSpPr>
        <p:grpSpPr>
          <a:xfrm>
            <a:off x="4530537" y="299278"/>
            <a:ext cx="6858000" cy="6858000"/>
            <a:chOff x="1203771" y="-5979328"/>
            <a:chExt cx="6858000" cy="6858000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C023E2D2-4EEE-4ECD-9881-8DAA288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E6CE7027-D8B7-4A0A-A97B-1E15AEB8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1" name="Групувати 150">
            <a:extLst>
              <a:ext uri="{FF2B5EF4-FFF2-40B4-BE49-F238E27FC236}">
                <a16:creationId xmlns:a16="http://schemas.microsoft.com/office/drawing/2014/main" id="{420352F3-0E57-498A-BB62-3DB67EB1E39E}"/>
              </a:ext>
            </a:extLst>
          </p:cNvPr>
          <p:cNvGrpSpPr/>
          <p:nvPr/>
        </p:nvGrpSpPr>
        <p:grpSpPr>
          <a:xfrm>
            <a:off x="4580675" y="315120"/>
            <a:ext cx="6858000" cy="6858000"/>
            <a:chOff x="1203771" y="-5979328"/>
            <a:chExt cx="6858000" cy="6858000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273CE737-5319-491B-95CB-4C7D2C16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33F39843-0B56-4BA0-B7A1-EA0B293F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545655" y="-4720786"/>
              <a:ext cx="3818304" cy="3818304"/>
            </a:xfrm>
            <a:prstGeom prst="rect">
              <a:avLst/>
            </a:prstGeom>
          </p:spPr>
        </p:pic>
      </p:grpSp>
      <p:grpSp>
        <p:nvGrpSpPr>
          <p:cNvPr id="154" name="Групувати 153">
            <a:extLst>
              <a:ext uri="{FF2B5EF4-FFF2-40B4-BE49-F238E27FC236}">
                <a16:creationId xmlns:a16="http://schemas.microsoft.com/office/drawing/2014/main" id="{9E16363D-21D4-4745-BDE1-F8723651CF14}"/>
              </a:ext>
            </a:extLst>
          </p:cNvPr>
          <p:cNvGrpSpPr/>
          <p:nvPr/>
        </p:nvGrpSpPr>
        <p:grpSpPr>
          <a:xfrm>
            <a:off x="4573046" y="315120"/>
            <a:ext cx="6858000" cy="6858000"/>
            <a:chOff x="1203771" y="-5979328"/>
            <a:chExt cx="6858000" cy="6858000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33BBDE70-FE63-4B8E-8E3F-A872A51D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CDB1B959-90A3-451F-98D0-8552D3D3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7" name="Групувати 156">
            <a:extLst>
              <a:ext uri="{FF2B5EF4-FFF2-40B4-BE49-F238E27FC236}">
                <a16:creationId xmlns:a16="http://schemas.microsoft.com/office/drawing/2014/main" id="{DC15965E-D8F7-4692-A3DB-5F2633EAE274}"/>
              </a:ext>
            </a:extLst>
          </p:cNvPr>
          <p:cNvGrpSpPr/>
          <p:nvPr/>
        </p:nvGrpSpPr>
        <p:grpSpPr>
          <a:xfrm>
            <a:off x="4538166" y="317559"/>
            <a:ext cx="6858000" cy="6858000"/>
            <a:chOff x="1203771" y="-5979328"/>
            <a:chExt cx="6858000" cy="6858000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9F7DA63D-FF9B-41ED-8296-7867D9CA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CEF30CCC-9FF3-4F65-B7DC-80847B398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93579" y="-4209160"/>
              <a:ext cx="2964069" cy="2964069"/>
            </a:xfrm>
            <a:prstGeom prst="rect">
              <a:avLst/>
            </a:prstGeom>
          </p:spPr>
        </p:pic>
      </p:grpSp>
      <p:grpSp>
        <p:nvGrpSpPr>
          <p:cNvPr id="160" name="Групувати 159">
            <a:extLst>
              <a:ext uri="{FF2B5EF4-FFF2-40B4-BE49-F238E27FC236}">
                <a16:creationId xmlns:a16="http://schemas.microsoft.com/office/drawing/2014/main" id="{852F02E8-1BC3-4487-93ED-47725B3C124B}"/>
              </a:ext>
            </a:extLst>
          </p:cNvPr>
          <p:cNvGrpSpPr/>
          <p:nvPr/>
        </p:nvGrpSpPr>
        <p:grpSpPr>
          <a:xfrm>
            <a:off x="4514840" y="315120"/>
            <a:ext cx="6858000" cy="6858000"/>
            <a:chOff x="1203771" y="-5979328"/>
            <a:chExt cx="6858000" cy="6858000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C9E7DB38-1506-45E7-BA4B-F4082AB8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CA813E4D-1441-4275-A5DF-5EA295A7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943039" y="-4470614"/>
              <a:ext cx="3379464" cy="3356722"/>
            </a:xfrm>
            <a:prstGeom prst="rect">
              <a:avLst/>
            </a:prstGeom>
          </p:spPr>
        </p:pic>
      </p:grpSp>
      <p:grpSp>
        <p:nvGrpSpPr>
          <p:cNvPr id="163" name="Групувати 162">
            <a:extLst>
              <a:ext uri="{FF2B5EF4-FFF2-40B4-BE49-F238E27FC236}">
                <a16:creationId xmlns:a16="http://schemas.microsoft.com/office/drawing/2014/main" id="{9F0DE50E-6085-4623-840F-20736E7355FF}"/>
              </a:ext>
            </a:extLst>
          </p:cNvPr>
          <p:cNvGrpSpPr/>
          <p:nvPr/>
        </p:nvGrpSpPr>
        <p:grpSpPr>
          <a:xfrm>
            <a:off x="4503286" y="307199"/>
            <a:ext cx="6858000" cy="6858000"/>
            <a:chOff x="1203771" y="-5979328"/>
            <a:chExt cx="6858000" cy="6858000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4BDB6E0B-65B2-44C8-A453-1B46A26B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098F6D73-2951-4740-9383-18B30F1A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9395"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66" name="Групувати 165">
            <a:extLst>
              <a:ext uri="{FF2B5EF4-FFF2-40B4-BE49-F238E27FC236}">
                <a16:creationId xmlns:a16="http://schemas.microsoft.com/office/drawing/2014/main" id="{02881B5A-37ED-4490-B0D1-9CC058C553A7}"/>
              </a:ext>
            </a:extLst>
          </p:cNvPr>
          <p:cNvGrpSpPr/>
          <p:nvPr/>
        </p:nvGrpSpPr>
        <p:grpSpPr>
          <a:xfrm rot="1093892">
            <a:off x="8350523" y="-72864"/>
            <a:ext cx="2495643" cy="3478262"/>
            <a:chOff x="1203771" y="-5979328"/>
            <a:chExt cx="6858000" cy="6858000"/>
          </a:xfrm>
        </p:grpSpPr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F9486981-1849-4291-B843-FA9391B0A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id="{975ADC1E-3AD6-4252-8170-17AFB3C8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9275" y="-4128568"/>
              <a:ext cx="3497195" cy="2509228"/>
            </a:xfrm>
            <a:prstGeom prst="rect">
              <a:avLst/>
            </a:prstGeom>
          </p:spPr>
        </p:pic>
      </p:grpSp>
      <p:grpSp>
        <p:nvGrpSpPr>
          <p:cNvPr id="169" name="Групувати 168">
            <a:extLst>
              <a:ext uri="{FF2B5EF4-FFF2-40B4-BE49-F238E27FC236}">
                <a16:creationId xmlns:a16="http://schemas.microsoft.com/office/drawing/2014/main" id="{D793F112-E343-49E9-AE83-CA66C7D3FC10}"/>
              </a:ext>
            </a:extLst>
          </p:cNvPr>
          <p:cNvGrpSpPr/>
          <p:nvPr/>
        </p:nvGrpSpPr>
        <p:grpSpPr>
          <a:xfrm rot="1093892">
            <a:off x="5242287" y="-72864"/>
            <a:ext cx="2495643" cy="3478262"/>
            <a:chOff x="1203771" y="-5979328"/>
            <a:chExt cx="6858000" cy="6858000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B4418272-B2C5-405F-82F4-770B3FE6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CBA82BDD-EFFB-4AD1-961E-56D9FB86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06108">
              <a:off x="2646299" y="-4282272"/>
              <a:ext cx="4064534" cy="2916292"/>
            </a:xfrm>
            <a:prstGeom prst="rect">
              <a:avLst/>
            </a:prstGeom>
          </p:spPr>
        </p:pic>
      </p:grpSp>
      <p:grpSp>
        <p:nvGrpSpPr>
          <p:cNvPr id="172" name="Групувати 171">
            <a:extLst>
              <a:ext uri="{FF2B5EF4-FFF2-40B4-BE49-F238E27FC236}">
                <a16:creationId xmlns:a16="http://schemas.microsoft.com/office/drawing/2014/main" id="{68D5C716-69B1-4F49-8EA0-CCDBA23EF824}"/>
              </a:ext>
            </a:extLst>
          </p:cNvPr>
          <p:cNvGrpSpPr/>
          <p:nvPr/>
        </p:nvGrpSpPr>
        <p:grpSpPr>
          <a:xfrm rot="1093892">
            <a:off x="9008719" y="1980530"/>
            <a:ext cx="2495643" cy="3478262"/>
            <a:chOff x="1203771" y="-5979328"/>
            <a:chExt cx="6858000" cy="6858000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335ED801-E4CF-4460-8748-84188BD2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9F549FCF-3D84-46A9-8A66-114FC022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75" name="Групувати 174">
            <a:extLst>
              <a:ext uri="{FF2B5EF4-FFF2-40B4-BE49-F238E27FC236}">
                <a16:creationId xmlns:a16="http://schemas.microsoft.com/office/drawing/2014/main" id="{FAAD518C-679B-477D-8A07-A1AAED7BBEBE}"/>
              </a:ext>
            </a:extLst>
          </p:cNvPr>
          <p:cNvGrpSpPr/>
          <p:nvPr/>
        </p:nvGrpSpPr>
        <p:grpSpPr>
          <a:xfrm rot="1093892">
            <a:off x="6402556" y="1980530"/>
            <a:ext cx="2495643" cy="3478262"/>
            <a:chOff x="1203771" y="-5979328"/>
            <a:chExt cx="6858000" cy="6858000"/>
          </a:xfrm>
        </p:grpSpPr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34DA1162-7D30-4079-8DAD-CEA808CA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AA11CAA3-A711-4398-B01F-41471732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6698" y="-4014803"/>
              <a:ext cx="3534895" cy="2536277"/>
            </a:xfrm>
            <a:prstGeom prst="rect">
              <a:avLst/>
            </a:prstGeom>
          </p:spPr>
        </p:pic>
      </p:grpSp>
      <p:grpSp>
        <p:nvGrpSpPr>
          <p:cNvPr id="178" name="Групувати 177">
            <a:extLst>
              <a:ext uri="{FF2B5EF4-FFF2-40B4-BE49-F238E27FC236}">
                <a16:creationId xmlns:a16="http://schemas.microsoft.com/office/drawing/2014/main" id="{11AECECC-6EA2-4BCD-8977-81C9B3D0AB2A}"/>
              </a:ext>
            </a:extLst>
          </p:cNvPr>
          <p:cNvGrpSpPr/>
          <p:nvPr/>
        </p:nvGrpSpPr>
        <p:grpSpPr>
          <a:xfrm rot="1093892">
            <a:off x="3796392" y="1980530"/>
            <a:ext cx="2495643" cy="3478262"/>
            <a:chOff x="1203771" y="-5979328"/>
            <a:chExt cx="6858000" cy="6858000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F945BEF2-BE23-4B58-9238-FA362710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38CAA6D4-B8B9-4FB6-BB22-78BB813C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359787" y="-4475516"/>
              <a:ext cx="4064625" cy="2916357"/>
            </a:xfrm>
            <a:prstGeom prst="rect">
              <a:avLst/>
            </a:prstGeom>
          </p:spPr>
        </p:pic>
      </p:grpSp>
      <p:grpSp>
        <p:nvGrpSpPr>
          <p:cNvPr id="181" name="Групувати 180">
            <a:extLst>
              <a:ext uri="{FF2B5EF4-FFF2-40B4-BE49-F238E27FC236}">
                <a16:creationId xmlns:a16="http://schemas.microsoft.com/office/drawing/2014/main" id="{B315B2A0-6495-46D4-B028-3A7D0C59BD74}"/>
              </a:ext>
            </a:extLst>
          </p:cNvPr>
          <p:cNvGrpSpPr/>
          <p:nvPr/>
        </p:nvGrpSpPr>
        <p:grpSpPr>
          <a:xfrm rot="1093892">
            <a:off x="5142011" y="3976999"/>
            <a:ext cx="2495643" cy="3478262"/>
            <a:chOff x="1203771" y="-5979328"/>
            <a:chExt cx="6858000" cy="6858000"/>
          </a:xfrm>
        </p:grpSpPr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id="{CBB73831-07B9-4F53-90D7-9C8D5FDF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EA4144DC-E7B2-4883-9BE9-013C92F8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84" name="Групувати 183">
            <a:extLst>
              <a:ext uri="{FF2B5EF4-FFF2-40B4-BE49-F238E27FC236}">
                <a16:creationId xmlns:a16="http://schemas.microsoft.com/office/drawing/2014/main" id="{C9894E95-3299-454A-A83B-9C3E1F4DFDDE}"/>
              </a:ext>
            </a:extLst>
          </p:cNvPr>
          <p:cNvGrpSpPr/>
          <p:nvPr/>
        </p:nvGrpSpPr>
        <p:grpSpPr>
          <a:xfrm rot="1093892">
            <a:off x="7993203" y="3976999"/>
            <a:ext cx="2495643" cy="3478262"/>
            <a:chOff x="1203771" y="-5979328"/>
            <a:chExt cx="6858000" cy="6858000"/>
          </a:xfrm>
        </p:grpSpPr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02C882E6-68B0-44CA-B05C-F4041C95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D8E8055-10EF-47C1-831D-D3D7E1FD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628274" y="-4196828"/>
              <a:ext cx="3950768" cy="281558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B4FB3-E829-4F1D-BBEC-D5262B3CBF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38" y="-108995"/>
            <a:ext cx="67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B67ADB-7FD8-465B-8D46-2AE9B6DBD606}"/>
</file>

<file path=customXml/itemProps2.xml><?xml version="1.0" encoding="utf-8"?>
<ds:datastoreItem xmlns:ds="http://schemas.openxmlformats.org/officeDocument/2006/customXml" ds:itemID="{B59A390F-1D7B-4040-969D-B99B8297F9C2}"/>
</file>

<file path=customXml/itemProps3.xml><?xml version="1.0" encoding="utf-8"?>
<ds:datastoreItem xmlns:ds="http://schemas.openxmlformats.org/officeDocument/2006/customXml" ds:itemID="{39EF0504-4BC5-4E37-96F6-0FE004FCAB9F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2024-08-13T07:58:55Z</dcterms:created>
  <dcterms:modified xsi:type="dcterms:W3CDTF">2025-07-22T09:24:19Z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