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0.png"/><Relationship Id="rId2" Type="http://schemas.openxmlformats.org/officeDocument/2006/relationships/image" Target="../media/image3.png"/><Relationship Id="rId19" Type="http://schemas.openxmlformats.org/officeDocument/2006/relationships/tags" Target="../tags/tag1.xml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16594" y="1357377"/>
            <a:ext cx="7632848" cy="415985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9" name="Группа 98"/>
          <p:cNvGrpSpPr/>
          <p:nvPr/>
        </p:nvGrpSpPr>
        <p:grpSpPr>
          <a:xfrm>
            <a:off x="1408494" y="1844824"/>
            <a:ext cx="6779676" cy="3508886"/>
            <a:chOff x="1397807" y="872313"/>
            <a:chExt cx="6779676" cy="3508886"/>
          </a:xfrm>
        </p:grpSpPr>
        <p:sp>
          <p:nvSpPr>
            <p:cNvPr id="7" name="TextBox 6"/>
            <p:cNvSpPr txBox="1"/>
            <p:nvPr/>
          </p:nvSpPr>
          <p:spPr>
            <a:xfrm>
              <a:off x="1397807" y="872313"/>
              <a:ext cx="67796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девочки в баночке – бабочка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Рисунок 95" descr="Изображение выглядит как мультфильм, обувь, кукла, аниме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184" y="1403686"/>
              <a:ext cx="2977513" cy="297751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Банка Мейсона, сосуд, Контейнеры для хранения продуктов, кры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629" y="2037953"/>
              <a:ext cx="2140797" cy="2140797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отыльки и бабочки, беспозвоночный, бабочка,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0391">
              <a:off x="4749096" y="2807010"/>
              <a:ext cx="1002247" cy="1002247"/>
            </a:xfrm>
            <a:prstGeom prst="rect">
              <a:avLst/>
            </a:prstGeom>
          </p:spPr>
        </p:pic>
      </p:grpSp>
      <p:grpSp>
        <p:nvGrpSpPr>
          <p:cNvPr id="104" name="Группа 103"/>
          <p:cNvGrpSpPr/>
          <p:nvPr/>
        </p:nvGrpSpPr>
        <p:grpSpPr>
          <a:xfrm>
            <a:off x="1394645" y="1809510"/>
            <a:ext cx="6994735" cy="3586270"/>
            <a:chOff x="1197602" y="794929"/>
            <a:chExt cx="6994735" cy="3586270"/>
          </a:xfrm>
        </p:grpSpPr>
        <p:pic>
          <p:nvPicPr>
            <p:cNvPr id="101" name="Рисунок 100" descr="Изображение выглядит как боч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887" y="2312086"/>
              <a:ext cx="2069113" cy="2069113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Анимация, графическая вставка, статуэт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6427" y="1473788"/>
              <a:ext cx="2864341" cy="28643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97602" y="794929"/>
              <a:ext cx="69947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Вовочки в бочке – водичка</a:t>
              </a:r>
              <a:endPara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643686" y="1809510"/>
            <a:ext cx="6319935" cy="3527673"/>
            <a:chOff x="1585086" y="854207"/>
            <a:chExt cx="6319935" cy="3527673"/>
          </a:xfrm>
        </p:grpSpPr>
        <p:sp>
          <p:nvSpPr>
            <p:cNvPr id="37" name="TextBox 36"/>
            <p:cNvSpPr txBox="1"/>
            <p:nvPr/>
          </p:nvSpPr>
          <p:spPr>
            <a:xfrm>
              <a:off x="1585086" y="854207"/>
              <a:ext cx="63199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Девочка на даче пьёт чай</a:t>
              </a:r>
              <a:endPara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Рисунок 42" descr="Изображение выглядит как Сосуды для напитков, Предметы сервировки, пить, чайная ча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613" y="2624996"/>
              <a:ext cx="1648603" cy="1270235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582" y="1241158"/>
              <a:ext cx="3140722" cy="3140722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1458160" y="1837744"/>
            <a:ext cx="6807825" cy="3420624"/>
            <a:chOff x="1460722" y="839625"/>
            <a:chExt cx="6807825" cy="3420624"/>
          </a:xfrm>
        </p:grpSpPr>
        <p:sp>
          <p:nvSpPr>
            <p:cNvPr id="48" name="TextBox 47"/>
            <p:cNvSpPr txBox="1"/>
            <p:nvPr/>
          </p:nvSpPr>
          <p:spPr>
            <a:xfrm>
              <a:off x="1460722" y="839625"/>
              <a:ext cx="68078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паучка на веточке – паутина.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0" name="Группа 109"/>
            <p:cNvGrpSpPr/>
            <p:nvPr/>
          </p:nvGrpSpPr>
          <p:grpSpPr>
            <a:xfrm>
              <a:off x="3365574" y="1710672"/>
              <a:ext cx="2549577" cy="2549577"/>
              <a:chOff x="3350614" y="2091858"/>
              <a:chExt cx="2037507" cy="2037507"/>
            </a:xfrm>
          </p:grpSpPr>
          <p:pic>
            <p:nvPicPr>
              <p:cNvPr id="58" name="Рисунок 57" descr="Изображение выглядит как зонтик, аксессуар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0614" y="2091858"/>
                <a:ext cx="2037507" cy="2037507"/>
              </a:xfrm>
              <a:prstGeom prst="rect">
                <a:avLst/>
              </a:prstGeom>
            </p:spPr>
          </p:pic>
          <p:pic>
            <p:nvPicPr>
              <p:cNvPr id="109" name="Рисунок 108" descr="Изображение выглядит как графическая вставка, мультфильм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044" y="2172413"/>
                <a:ext cx="1747519" cy="1761785"/>
              </a:xfrm>
              <a:prstGeom prst="rect">
                <a:avLst/>
              </a:prstGeom>
            </p:spPr>
          </p:pic>
        </p:grpSp>
      </p:grpSp>
      <p:grpSp>
        <p:nvGrpSpPr>
          <p:cNvPr id="115" name="Группа 114"/>
          <p:cNvGrpSpPr/>
          <p:nvPr/>
        </p:nvGrpSpPr>
        <p:grpSpPr>
          <a:xfrm>
            <a:off x="1522199" y="1844824"/>
            <a:ext cx="6571094" cy="3427815"/>
            <a:chOff x="1476570" y="870455"/>
            <a:chExt cx="6571094" cy="3427815"/>
          </a:xfrm>
        </p:grpSpPr>
        <p:sp>
          <p:nvSpPr>
            <p:cNvPr id="71" name="TextBox 70"/>
            <p:cNvSpPr txBox="1"/>
            <p:nvPr/>
          </p:nvSpPr>
          <p:spPr>
            <a:xfrm>
              <a:off x="1476570" y="870455"/>
              <a:ext cx="65710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Бычки пьют водичку из бочек.</a:t>
              </a:r>
              <a:endPara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4" name="Группа 113"/>
            <p:cNvGrpSpPr/>
            <p:nvPr/>
          </p:nvGrpSpPr>
          <p:grpSpPr>
            <a:xfrm>
              <a:off x="2392424" y="1690036"/>
              <a:ext cx="4379739" cy="2608234"/>
              <a:chOff x="2392424" y="1690036"/>
              <a:chExt cx="4379739" cy="2608234"/>
            </a:xfrm>
          </p:grpSpPr>
          <p:pic>
            <p:nvPicPr>
              <p:cNvPr id="113" name="Рисунок 112" descr="Изображение выглядит как крупный рогатый скот, бык, рог, Бык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0551" y="1690036"/>
                <a:ext cx="2501612" cy="2501612"/>
              </a:xfrm>
              <a:prstGeom prst="rect">
                <a:avLst/>
              </a:prstGeom>
            </p:spPr>
          </p:pic>
          <p:pic>
            <p:nvPicPr>
              <p:cNvPr id="74" name="Рисунок 73" descr="Изображение выглядит как боч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424" y="2492896"/>
                <a:ext cx="1805374" cy="1805374"/>
              </a:xfrm>
              <a:prstGeom prst="rect">
                <a:avLst/>
              </a:prstGeom>
            </p:spPr>
          </p:pic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662" y="2492434"/>
                <a:ext cx="1805374" cy="1805374"/>
              </a:xfrm>
              <a:prstGeom prst="rect">
                <a:avLst/>
              </a:prstGeom>
            </p:spPr>
          </p:pic>
        </p:grpSp>
      </p:grpSp>
      <p:grpSp>
        <p:nvGrpSpPr>
          <p:cNvPr id="120" name="Группа 119"/>
          <p:cNvGrpSpPr/>
          <p:nvPr/>
        </p:nvGrpSpPr>
        <p:grpSpPr>
          <a:xfrm>
            <a:off x="1256882" y="1917178"/>
            <a:ext cx="7270259" cy="3326241"/>
            <a:chOff x="1125400" y="912131"/>
            <a:chExt cx="7270259" cy="3326241"/>
          </a:xfrm>
        </p:grpSpPr>
        <p:sp>
          <p:nvSpPr>
            <p:cNvPr id="78" name="TextBox 77"/>
            <p:cNvSpPr txBox="1"/>
            <p:nvPr/>
          </p:nvSpPr>
          <p:spPr>
            <a:xfrm>
              <a:off x="1125400" y="912131"/>
              <a:ext cx="72702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Девочка читает книжечку о бабочках.</a:t>
              </a:r>
              <a:endPara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Группа 118"/>
            <p:cNvGrpSpPr/>
            <p:nvPr/>
          </p:nvGrpSpPr>
          <p:grpSpPr>
            <a:xfrm>
              <a:off x="3251443" y="1537530"/>
              <a:ext cx="3093727" cy="2700842"/>
              <a:chOff x="9775810" y="6627791"/>
              <a:chExt cx="2633609" cy="2299156"/>
            </a:xfrm>
          </p:grpSpPr>
          <p:pic>
            <p:nvPicPr>
              <p:cNvPr id="117" name="Рисунок 116" descr="Изображение выглядит как Анимация, кукла, статуэтка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5810" y="6627791"/>
                <a:ext cx="1906262" cy="2299156"/>
              </a:xfrm>
              <a:prstGeom prst="rect">
                <a:avLst/>
              </a:prstGeom>
            </p:spPr>
          </p:pic>
          <p:grpSp>
            <p:nvGrpSpPr>
              <p:cNvPr id="118" name="Группа 117"/>
              <p:cNvGrpSpPr/>
              <p:nvPr/>
            </p:nvGrpSpPr>
            <p:grpSpPr>
              <a:xfrm>
                <a:off x="11208568" y="7533456"/>
                <a:ext cx="1200851" cy="1200851"/>
                <a:chOff x="11231853" y="7145389"/>
                <a:chExt cx="2274596" cy="2274596"/>
              </a:xfrm>
            </p:grpSpPr>
            <p:pic>
              <p:nvPicPr>
                <p:cNvPr id="84" name="Рисунок 83" descr="Изображение выглядит как дизайн&#10;&#10;Автоматически созданное описание с низким доверительным уровнем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31853" y="7145389"/>
                  <a:ext cx="2274596" cy="2274596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Мотыльки и бабочки, беспозвоночный, бабочка, насекомое&#10;&#10;Автоматически созданное описание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898602">
                  <a:off x="11882126" y="7575007"/>
                  <a:ext cx="971477" cy="97147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94" name="Группа 93"/>
          <p:cNvGrpSpPr/>
          <p:nvPr/>
        </p:nvGrpSpPr>
        <p:grpSpPr>
          <a:xfrm>
            <a:off x="1297880" y="1810950"/>
            <a:ext cx="7213385" cy="3453125"/>
            <a:chOff x="4129943" y="3114115"/>
            <a:chExt cx="7213385" cy="3453125"/>
          </a:xfrm>
        </p:grpSpPr>
        <p:sp>
          <p:nvSpPr>
            <p:cNvPr id="87" name="TextBox 86"/>
            <p:cNvSpPr txBox="1"/>
            <p:nvPr/>
          </p:nvSpPr>
          <p:spPr>
            <a:xfrm>
              <a:off x="4129943" y="3114115"/>
              <a:ext cx="7213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386080">
                <a:defRPr/>
              </a:pP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 птички домик – на  веточке.</a:t>
              </a:r>
              <a:endPara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6179850" y="3838790"/>
              <a:ext cx="3132768" cy="2728450"/>
              <a:chOff x="3061572" y="1727613"/>
              <a:chExt cx="3500853" cy="3049031"/>
            </a:xfrm>
          </p:grpSpPr>
          <p:pic>
            <p:nvPicPr>
              <p:cNvPr id="90" name="Рисунок 89" descr="Изображение выглядит как искусство, мультфильм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5400000">
                <a:off x="4839741" y="772226"/>
                <a:ext cx="767297" cy="2678071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птица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572" y="1851335"/>
                <a:ext cx="2925309" cy="2925309"/>
              </a:xfrm>
              <a:prstGeom prst="rect">
                <a:avLst/>
              </a:prstGeom>
            </p:spPr>
          </p:pic>
        </p:grpSp>
      </p:grpSp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85" y="1340768"/>
            <a:ext cx="4086875" cy="4159855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688070" y="2809875"/>
            <a:ext cx="3231515" cy="3231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66</cp:revision>
  <dcterms:created xsi:type="dcterms:W3CDTF">2017-09-06T16:01:00Z</dcterms:created>
  <dcterms:modified xsi:type="dcterms:W3CDTF">2024-06-20T12:31:14Z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464067298C804A219503E0A249CA92FF_12</vt:lpwstr>
  </property>
  <property fmtid="{D5CDD505-2E9C-101B-9397-08002B2CF9AE}" pid="3" name="KSOProductBuildVer">
    <vt:lpwstr>1033-12.2.0.17119</vt:lpwstr>
  </property>
</Properties>
</file>