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87CF69-D2E9-093A-784F-D2EA29E5E9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07" y="2336834"/>
            <a:ext cx="4069164" cy="4069164"/>
          </a:xfrm>
          <a:prstGeom prst="rect">
            <a:avLst/>
          </a:prstGeom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