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C170F-FD48-0302-3CEB-B3580489F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ŁAC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848323" y="2294522"/>
            <a:ext cx="102687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CHŁO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30883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077775" y="5773267"/>
            <a:ext cx="9428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5972053" y="5773267"/>
            <a:ext cx="10055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JĄC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PÓŁ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29542" y="5773267"/>
            <a:ext cx="9460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NOC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134" y="575451"/>
            <a:ext cx="1530202" cy="15302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945" y="3674895"/>
            <a:ext cx="1250272" cy="12502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4648" y="922544"/>
            <a:ext cx="1277544" cy="127754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498" y="605810"/>
            <a:ext cx="1402604" cy="1402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0265" y="1150391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1E219570-58AC-8B19-9CB8-64948C973CB6}"/>
              </a:ext>
            </a:extLst>
          </p:cNvPr>
          <p:cNvSpPr/>
          <p:nvPr/>
        </p:nvSpPr>
        <p:spPr>
          <a:xfrm rot="12763522">
            <a:off x="8802356" y="591737"/>
            <a:ext cx="132114" cy="66161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844CF81-3201-AA63-33A3-73F009702221}"/>
              </a:ext>
            </a:extLst>
          </p:cNvPr>
          <p:cNvGrpSpPr/>
          <p:nvPr/>
        </p:nvGrpSpPr>
        <p:grpSpPr>
          <a:xfrm>
            <a:off x="9617101" y="3588164"/>
            <a:ext cx="1431498" cy="1459497"/>
            <a:chOff x="9617101" y="3588164"/>
            <a:chExt cx="1431498" cy="145949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4444366-6A05-E504-9E1D-6A3E43EC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3094" y="3711366"/>
              <a:ext cx="1177329" cy="117732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353930-F7AF-425B-39BF-EE834EE82AC1}"/>
                </a:ext>
              </a:extLst>
            </p:cNvPr>
            <p:cNvSpPr txBox="1"/>
            <p:nvPr/>
          </p:nvSpPr>
          <p:spPr>
            <a:xfrm>
              <a:off x="10182535" y="3588164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ru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9D5CCD-C32B-E4C8-FD78-DE29122F3976}"/>
                </a:ext>
              </a:extLst>
            </p:cNvPr>
            <p:cNvSpPr txBox="1"/>
            <p:nvPr/>
          </p:nvSpPr>
          <p:spPr>
            <a:xfrm>
              <a:off x="9617101" y="4097725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</a:t>
              </a:r>
              <a:endParaRPr lang="ru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AEB241-0A9A-C02C-19EE-8029F68F8A05}"/>
                </a:ext>
              </a:extLst>
            </p:cNvPr>
            <p:cNvSpPr txBox="1"/>
            <p:nvPr/>
          </p:nvSpPr>
          <p:spPr>
            <a:xfrm>
              <a:off x="10730884" y="4097725"/>
              <a:ext cx="317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</a:t>
              </a:r>
              <a:endParaRPr lang="ru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2011C7-3DE5-ACF5-F99E-52CE42877D00}"/>
                </a:ext>
              </a:extLst>
            </p:cNvPr>
            <p:cNvSpPr txBox="1"/>
            <p:nvPr/>
          </p:nvSpPr>
          <p:spPr>
            <a:xfrm>
              <a:off x="10187672" y="4678329"/>
              <a:ext cx="322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</a:t>
              </a:r>
              <a:endParaRPr lang="ru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6" name="Стрелка: вверх 35">
              <a:extLst>
                <a:ext uri="{FF2B5EF4-FFF2-40B4-BE49-F238E27FC236}">
                  <a16:creationId xmlns:a16="http://schemas.microsoft.com/office/drawing/2014/main" id="{75195DB8-B5D9-C945-D474-13B19C309290}"/>
                </a:ext>
              </a:extLst>
            </p:cNvPr>
            <p:cNvSpPr/>
            <p:nvPr/>
          </p:nvSpPr>
          <p:spPr>
            <a:xfrm>
              <a:off x="10267948" y="3864583"/>
              <a:ext cx="185597" cy="374696"/>
            </a:xfrm>
            <a:prstGeom prst="upArrow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Стрелка: вверх 37">
              <a:extLst>
                <a:ext uri="{FF2B5EF4-FFF2-40B4-BE49-F238E27FC236}">
                  <a16:creationId xmlns:a16="http://schemas.microsoft.com/office/drawing/2014/main" id="{780FE9F0-8CEE-33CD-D540-C3E86BB5575B}"/>
                </a:ext>
              </a:extLst>
            </p:cNvPr>
            <p:cNvSpPr/>
            <p:nvPr/>
          </p:nvSpPr>
          <p:spPr>
            <a:xfrm rot="5400000">
              <a:off x="10521509" y="4105062"/>
              <a:ext cx="185597" cy="374696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0" name="Стрелка: вверх 39">
              <a:extLst>
                <a:ext uri="{FF2B5EF4-FFF2-40B4-BE49-F238E27FC236}">
                  <a16:creationId xmlns:a16="http://schemas.microsoft.com/office/drawing/2014/main" id="{5E7516B7-72F6-C33C-277E-7630933C63E6}"/>
                </a:ext>
              </a:extLst>
            </p:cNvPr>
            <p:cNvSpPr/>
            <p:nvPr/>
          </p:nvSpPr>
          <p:spPr>
            <a:xfrm rot="10800000">
              <a:off x="10269765" y="4362481"/>
              <a:ext cx="185597" cy="374696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Стрелка: вверх 41">
              <a:extLst>
                <a:ext uri="{FF2B5EF4-FFF2-40B4-BE49-F238E27FC236}">
                  <a16:creationId xmlns:a16="http://schemas.microsoft.com/office/drawing/2014/main" id="{C3C4C8F9-50B5-41F8-A138-F996496BDF3E}"/>
                </a:ext>
              </a:extLst>
            </p:cNvPr>
            <p:cNvSpPr/>
            <p:nvPr/>
          </p:nvSpPr>
          <p:spPr>
            <a:xfrm rot="16200000">
              <a:off x="10007468" y="4105062"/>
              <a:ext cx="185597" cy="374696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4</cp:revision>
  <dcterms:created xsi:type="dcterms:W3CDTF">2025-01-16T10:56:27Z</dcterms:created>
  <dcterms:modified xsi:type="dcterms:W3CDTF">2025-07-11T18:59:41Z</dcterms:modified>
</cp:coreProperties>
</file>