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0059988" cy="5749925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11">
          <p15:clr>
            <a:srgbClr val="A4A3A4"/>
          </p15:clr>
        </p15:guide>
        <p15:guide id="2" pos="31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>
      <p:cViewPr varScale="1">
        <p:scale>
          <a:sx n="113" d="100"/>
          <a:sy n="113" d="100"/>
        </p:scale>
        <p:origin x="176" y="528"/>
      </p:cViewPr>
      <p:guideLst>
        <p:guide orient="horz" pos="1811"/>
        <p:guide pos="316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4499" y="1786204"/>
            <a:ext cx="8550990" cy="123250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8998" y="3258291"/>
            <a:ext cx="7041992" cy="14694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93491" y="230264"/>
            <a:ext cx="2263497" cy="490607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000" y="230264"/>
            <a:ext cx="6622825" cy="490607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670" y="3694860"/>
            <a:ext cx="8550990" cy="114199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4670" y="2437064"/>
            <a:ext cx="8550990" cy="125779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000" y="1341649"/>
            <a:ext cx="4443161" cy="37946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827" y="1341649"/>
            <a:ext cx="4443161" cy="37946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3000" y="1287079"/>
            <a:ext cx="4444908" cy="5363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000" y="1823472"/>
            <a:ext cx="4444908" cy="33128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10335" y="1287079"/>
            <a:ext cx="4446654" cy="5363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10335" y="1823472"/>
            <a:ext cx="4446654" cy="33128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000" y="228932"/>
            <a:ext cx="3309667" cy="9742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33176" y="228932"/>
            <a:ext cx="5623813" cy="49074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3000" y="1203225"/>
            <a:ext cx="3309667" cy="393310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1828" y="4024947"/>
            <a:ext cx="6035993" cy="4751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1828" y="513766"/>
            <a:ext cx="6035993" cy="34499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1828" y="4500115"/>
            <a:ext cx="6035993" cy="67481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000" y="230264"/>
            <a:ext cx="9053989" cy="958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3000" y="1341649"/>
            <a:ext cx="9053989" cy="3794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02999" y="5329329"/>
            <a:ext cx="2347331" cy="3061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37163" y="5329329"/>
            <a:ext cx="3185663" cy="3061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209658" y="5329329"/>
            <a:ext cx="2347331" cy="3061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"/>
            <a:ext cx="10058400" cy="57476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Прямокутник: округлені кути 5">
            <a:extLst>
              <a:ext uri="{FF2B5EF4-FFF2-40B4-BE49-F238E27FC236}">
                <a16:creationId xmlns:a16="http://schemas.microsoft.com/office/drawing/2014/main" id="{FA3A3180-381E-9EB2-79DB-60D8F0D11631}"/>
              </a:ext>
            </a:extLst>
          </p:cNvPr>
          <p:cNvSpPr/>
          <p:nvPr/>
        </p:nvSpPr>
        <p:spPr>
          <a:xfrm>
            <a:off x="2399065" y="1137509"/>
            <a:ext cx="4193915" cy="380082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" name="Рисунок 2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361" y="2674156"/>
            <a:ext cx="2880000" cy="2880000"/>
          </a:xfrm>
          <a:prstGeom prst="rect">
            <a:avLst/>
          </a:prstGeom>
        </p:spPr>
      </p:pic>
      <p:pic>
        <p:nvPicPr>
          <p:cNvPr id="4" name="Рисунок 3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5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97746" y="10027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86053" y="282754"/>
            <a:ext cx="4135749" cy="720000"/>
          </a:xfrm>
          <a:prstGeom prst="roundRect">
            <a:avLst/>
          </a:prstGeom>
          <a:solidFill>
            <a:schemeClr val="bg1">
              <a:alpha val="3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У 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- Ф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У 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- ВУ Л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ОВИМ 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МЫ С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ОВУ</a:t>
            </a:r>
          </a:p>
        </p:txBody>
      </p:sp>
      <p:pic>
        <p:nvPicPr>
          <p:cNvPr id="11" name="Рисунок 10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106" y="1847752"/>
            <a:ext cx="2520000" cy="2520000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12" name="Рисунок 11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442" y="2037862"/>
            <a:ext cx="1491961" cy="1500174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2563967" y="283240"/>
            <a:ext cx="4135749" cy="720000"/>
          </a:xfrm>
          <a:prstGeom prst="roundRect">
            <a:avLst/>
          </a:prstGeom>
          <a:solidFill>
            <a:schemeClr val="bg1">
              <a:alpha val="3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Ф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Е 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- 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Е 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- ФЕ ВКУСНЫЙ К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ОФЕ</a:t>
            </a:r>
          </a:p>
        </p:txBody>
      </p:sp>
      <p:pic>
        <p:nvPicPr>
          <p:cNvPr id="14" name="Рисунок 13"/>
          <p:cNvPicPr preferRelativeResize="0"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7088" y="4668337"/>
            <a:ext cx="1080000" cy="1080000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15" name="Рисунок 14"/>
          <p:cNvPicPr preferRelativeResize="0"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200" y="2071752"/>
            <a:ext cx="2160000" cy="2160000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2615226" y="323457"/>
            <a:ext cx="4135749" cy="720000"/>
          </a:xfrm>
          <a:prstGeom prst="roundRect">
            <a:avLst/>
          </a:prstGeom>
          <a:solidFill>
            <a:schemeClr val="bg1">
              <a:alpha val="3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ФЫ - ВЫ - ФЫ МОИ ЖИРАФЫ</a:t>
            </a:r>
          </a:p>
        </p:txBody>
      </p:sp>
      <p:pic>
        <p:nvPicPr>
          <p:cNvPr id="6" name="Рисунок 5"/>
          <p:cNvPicPr preferRelativeResize="0"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487" y="2831263"/>
            <a:ext cx="2160000" cy="1800000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17" name="Рисунок 16"/>
          <p:cNvPicPr preferRelativeResize="0"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775" y="2483913"/>
            <a:ext cx="1860930" cy="2108245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2553783" y="251710"/>
            <a:ext cx="4135749" cy="720000"/>
          </a:xfrm>
          <a:prstGeom prst="roundRect">
            <a:avLst/>
          </a:prstGeom>
          <a:solidFill>
            <a:schemeClr val="bg1">
              <a:alpha val="3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ВА - ФА - ВА БОЛЬШАЯ КОРОВА</a:t>
            </a:r>
          </a:p>
        </p:txBody>
      </p:sp>
      <p:pic>
        <p:nvPicPr>
          <p:cNvPr id="8" name="Рисунок 7"/>
          <p:cNvPicPr preferRelativeResize="0"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845" y="2491256"/>
            <a:ext cx="2171678" cy="2108245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2609424" y="251710"/>
            <a:ext cx="4135749" cy="720000"/>
          </a:xfrm>
          <a:prstGeom prst="roundRect">
            <a:avLst/>
          </a:prstGeom>
          <a:solidFill>
            <a:schemeClr val="bg1">
              <a:alpha val="3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ВО - ФО - ВО ВОЕТ ВОЛК</a:t>
            </a:r>
          </a:p>
        </p:txBody>
      </p:sp>
      <p:pic>
        <p:nvPicPr>
          <p:cNvPr id="20" name="Рисунок 19"/>
          <p:cNvPicPr preferRelativeResize="0"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94" y="2638036"/>
            <a:ext cx="1955667" cy="1920232"/>
          </a:xfrm>
          <a:prstGeom prst="rect">
            <a:avLst/>
          </a:prstGeom>
        </p:spPr>
      </p:pic>
      <p:sp>
        <p:nvSpPr>
          <p:cNvPr id="22" name="Скругленный прямоугольник 21"/>
          <p:cNvSpPr/>
          <p:nvPr/>
        </p:nvSpPr>
        <p:spPr>
          <a:xfrm>
            <a:off x="2580851" y="283240"/>
            <a:ext cx="4135749" cy="720000"/>
          </a:xfrm>
          <a:prstGeom prst="roundRect">
            <a:avLst/>
          </a:prstGeom>
          <a:solidFill>
            <a:schemeClr val="bg1">
              <a:alpha val="3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ФА - ВА - ФА ВОТ ДРОВА И ТРАВА</a:t>
            </a:r>
          </a:p>
        </p:txBody>
      </p:sp>
      <p:pic>
        <p:nvPicPr>
          <p:cNvPr id="23" name="Рисунок 22"/>
          <p:cNvPicPr preferRelativeResize="0"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681" y="2565041"/>
            <a:ext cx="1736037" cy="1715105"/>
          </a:xfrm>
          <a:prstGeom prst="rect">
            <a:avLst/>
          </a:prstGeom>
        </p:spPr>
      </p:pic>
      <p:pic>
        <p:nvPicPr>
          <p:cNvPr id="24" name="Рисунок 23"/>
          <p:cNvPicPr preferRelativeResize="0"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399" y="2817499"/>
            <a:ext cx="1417255" cy="1296657"/>
          </a:xfrm>
          <a:prstGeom prst="rect">
            <a:avLst/>
          </a:prstGeom>
        </p:spPr>
      </p:pic>
      <p:pic>
        <p:nvPicPr>
          <p:cNvPr id="5" name="Рисунок 4"/>
          <p:cNvPicPr preferRelativeResize="0"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797" y="1738036"/>
            <a:ext cx="2810452" cy="246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21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3" grpId="0" animBg="1"/>
      <p:bldP spid="13" grpId="1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2" grpId="0" animBg="1"/>
      <p:bldP spid="2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48C23A7-3582-473E-B799-D066EDE3FAC4}"/>
</file>

<file path=customXml/itemProps2.xml><?xml version="1.0" encoding="utf-8"?>
<ds:datastoreItem xmlns:ds="http://schemas.openxmlformats.org/officeDocument/2006/customXml" ds:itemID="{4EE3AC78-2066-4A49-8882-E2CAD1977C04}"/>
</file>

<file path=customXml/itemProps3.xml><?xml version="1.0" encoding="utf-8"?>
<ds:datastoreItem xmlns:ds="http://schemas.openxmlformats.org/officeDocument/2006/customXml" ds:itemID="{1B887535-6F99-40CB-9CA2-EB2D33C0622E}"/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52</Words>
  <Application>Microsoft Macintosh PowerPoint</Application>
  <PresentationFormat>Произвольный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jeni</dc:creator>
  <cp:lastModifiedBy>Марианна Сита</cp:lastModifiedBy>
  <cp:revision>9</cp:revision>
  <dcterms:created xsi:type="dcterms:W3CDTF">2024-11-21T13:16:00Z</dcterms:created>
  <dcterms:modified xsi:type="dcterms:W3CDTF">2024-12-25T22:03:15Z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