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1" Type="http://schemas.openxmlformats.org/officeDocument/2006/relationships/customXml" Target="../customXml/item1.xml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DAFF94-4B12-402B-8F21-BD69920EE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793" y="1585324"/>
            <a:ext cx="4608639" cy="4608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  <a:endParaRPr lang="uk-UA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75688" y="5270634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P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8658" y="225924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050097" y="950124"/>
            <a:ext cx="2097835" cy="2097835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8424" y="338979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7970" y="1505377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942" y="544374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1191" y="1055016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79535" y="152592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17171" y="1732379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07535" y="672142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12482" y="1775984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13109" y="-16437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3197711" y="1180454"/>
            <a:ext cx="192896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1857" y="672693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730663" y="1868577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91870" y="250799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/>
        </p:blipFill>
        <p:spPr>
          <a:xfrm>
            <a:off x="3101806" y="1500472"/>
            <a:ext cx="1819235" cy="1819235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84407" y="-920669"/>
            <a:ext cx="6122772" cy="612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AAE052-45B7-4115-A727-7C3EF60AAB56}"/>
</file>

<file path=customXml/itemProps2.xml><?xml version="1.0" encoding="utf-8"?>
<ds:datastoreItem xmlns:ds="http://schemas.openxmlformats.org/officeDocument/2006/customXml" ds:itemID="{F0AD507F-035B-447E-AB31-B1FD10881122}"/>
</file>

<file path=customXml/itemProps3.xml><?xml version="1.0" encoding="utf-8"?>
<ds:datastoreItem xmlns:ds="http://schemas.openxmlformats.org/officeDocument/2006/customXml" ds:itemID="{FFBB6A68-A488-4EA2-B865-3CDDAC4DD202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19</cp:revision>
  <dcterms:modified xsi:type="dcterms:W3CDTF">2025-08-20T09:52:35Z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