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784C-B937-4713-AA11-E4B6B93B7B5C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19D32-3B99-47F4-8851-56B69362A5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03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19D32-3B99-47F4-8851-56B69362A57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05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5235045" y="129779"/>
            <a:ext cx="5617175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3428993" y="129779"/>
            <a:ext cx="1738462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r="6112"/>
          <a:stretch/>
        </p:blipFill>
        <p:spPr>
          <a:xfrm>
            <a:off x="3619211" y="340254"/>
            <a:ext cx="1243816" cy="141704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 b="5462"/>
          <a:stretch/>
        </p:blipFill>
        <p:spPr>
          <a:xfrm>
            <a:off x="3430711" y="1753930"/>
            <a:ext cx="1590845" cy="141704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3566081" y="3143229"/>
            <a:ext cx="1366103" cy="128135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>
            <a:off x="3537830" y="4443900"/>
            <a:ext cx="1496677" cy="1485101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D4AA20-06A5-AF8F-0164-71CD95A04F09}"/>
              </a:ext>
            </a:extLst>
          </p:cNvPr>
          <p:cNvSpPr/>
          <p:nvPr/>
        </p:nvSpPr>
        <p:spPr>
          <a:xfrm>
            <a:off x="5409328" y="802971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8C4F21A-15A6-26B9-3D06-0643E25E6580}"/>
              </a:ext>
            </a:extLst>
          </p:cNvPr>
          <p:cNvSpPr/>
          <p:nvPr/>
        </p:nvSpPr>
        <p:spPr>
          <a:xfrm>
            <a:off x="5409328" y="1110008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6696AF2-9100-5EB3-775C-410D5A1FA628}"/>
              </a:ext>
            </a:extLst>
          </p:cNvPr>
          <p:cNvSpPr/>
          <p:nvPr/>
        </p:nvSpPr>
        <p:spPr>
          <a:xfrm>
            <a:off x="5405965" y="2167318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070AE83-251F-F383-CB04-674B3E54F03D}"/>
              </a:ext>
            </a:extLst>
          </p:cNvPr>
          <p:cNvSpPr/>
          <p:nvPr/>
        </p:nvSpPr>
        <p:spPr>
          <a:xfrm>
            <a:off x="7166480" y="2306612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3A725315-3342-8A41-1D9E-8312CF2E9AF4}"/>
              </a:ext>
            </a:extLst>
          </p:cNvPr>
          <p:cNvSpPr/>
          <p:nvPr/>
        </p:nvSpPr>
        <p:spPr>
          <a:xfrm>
            <a:off x="6510615" y="21845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32B0F084-14DF-5FB6-4ECA-744ED93DF362}"/>
              </a:ext>
            </a:extLst>
          </p:cNvPr>
          <p:cNvSpPr/>
          <p:nvPr/>
        </p:nvSpPr>
        <p:spPr>
          <a:xfrm>
            <a:off x="6503975" y="502064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83A2FCA1-988A-0CED-BB50-709785F2911C}"/>
              </a:ext>
            </a:extLst>
          </p:cNvPr>
          <p:cNvSpPr/>
          <p:nvPr/>
        </p:nvSpPr>
        <p:spPr>
          <a:xfrm>
            <a:off x="6526029" y="87443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C835400-23F7-8136-F7F1-F644C0D67FF6}"/>
              </a:ext>
            </a:extLst>
          </p:cNvPr>
          <p:cNvSpPr/>
          <p:nvPr/>
        </p:nvSpPr>
        <p:spPr>
          <a:xfrm>
            <a:off x="5388211" y="494064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8869620-FA51-F122-0E36-B01C9690A2A5}"/>
              </a:ext>
            </a:extLst>
          </p:cNvPr>
          <p:cNvSpPr/>
          <p:nvPr/>
        </p:nvSpPr>
        <p:spPr>
          <a:xfrm>
            <a:off x="5405965" y="2474355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DB926FC3-3AD7-631F-AB17-604BBA201663}"/>
              </a:ext>
            </a:extLst>
          </p:cNvPr>
          <p:cNvSpPr/>
          <p:nvPr/>
        </p:nvSpPr>
        <p:spPr>
          <a:xfrm>
            <a:off x="5388211" y="3869844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E126283D-DB43-542F-CAF5-1C9FB096F190}"/>
              </a:ext>
            </a:extLst>
          </p:cNvPr>
          <p:cNvSpPr/>
          <p:nvPr/>
        </p:nvSpPr>
        <p:spPr>
          <a:xfrm>
            <a:off x="5390871" y="3552657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0" name="Блок-схема: вузол 29">
            <a:extLst>
              <a:ext uri="{FF2B5EF4-FFF2-40B4-BE49-F238E27FC236}">
                <a16:creationId xmlns:a16="http://schemas.microsoft.com/office/drawing/2014/main" id="{7594263C-A69C-98B9-FD1B-BE9C851A5016}"/>
              </a:ext>
            </a:extLst>
          </p:cNvPr>
          <p:cNvSpPr/>
          <p:nvPr/>
        </p:nvSpPr>
        <p:spPr>
          <a:xfrm>
            <a:off x="6480338" y="35553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C606BB04-A538-F537-D5B5-44237392AACE}"/>
              </a:ext>
            </a:extLst>
          </p:cNvPr>
          <p:cNvSpPr/>
          <p:nvPr/>
        </p:nvSpPr>
        <p:spPr>
          <a:xfrm>
            <a:off x="8251082" y="35451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A3C37A66-7306-969B-582B-AF9A5DBCC29E}"/>
              </a:ext>
            </a:extLst>
          </p:cNvPr>
          <p:cNvSpPr/>
          <p:nvPr/>
        </p:nvSpPr>
        <p:spPr>
          <a:xfrm>
            <a:off x="5388211" y="5268290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C4585F3A-892F-0E00-258D-C2B5C0BB11FA}"/>
              </a:ext>
            </a:extLst>
          </p:cNvPr>
          <p:cNvSpPr/>
          <p:nvPr/>
        </p:nvSpPr>
        <p:spPr>
          <a:xfrm>
            <a:off x="7169382" y="5126339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02CC5-361C-B8B7-E3E2-EBCAAD8D1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09" y="2891774"/>
            <a:ext cx="3247601" cy="32476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162810" y="65405"/>
            <a:ext cx="1024161" cy="1011897"/>
          </a:xfrm>
          <a:prstGeom prst="rect">
            <a:avLst/>
          </a:prstGeom>
        </p:spPr>
      </p:pic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060E7055-F371-69B8-C515-9167FF642F1E}"/>
              </a:ext>
            </a:extLst>
          </p:cNvPr>
          <p:cNvSpPr/>
          <p:nvPr/>
        </p:nvSpPr>
        <p:spPr>
          <a:xfrm>
            <a:off x="7185530" y="987104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52A1A901-D197-1081-03CF-DAC6AB523B78}"/>
              </a:ext>
            </a:extLst>
          </p:cNvPr>
          <p:cNvSpPr/>
          <p:nvPr/>
        </p:nvSpPr>
        <p:spPr>
          <a:xfrm>
            <a:off x="7103733" y="3543848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EEB7A73C-0E06-CC15-AA35-45EC3B6CD37B}"/>
              </a:ext>
            </a:extLst>
          </p:cNvPr>
          <p:cNvSpPr/>
          <p:nvPr/>
        </p:nvSpPr>
        <p:spPr>
          <a:xfrm>
            <a:off x="7103733" y="3868048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F0EEB697-B18D-7C29-1668-F099EF888F52}"/>
              </a:ext>
            </a:extLst>
          </p:cNvPr>
          <p:cNvSpPr/>
          <p:nvPr/>
        </p:nvSpPr>
        <p:spPr>
          <a:xfrm>
            <a:off x="8930187" y="3552655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85197D85-C9D4-8393-10BB-874139986777}"/>
              </a:ext>
            </a:extLst>
          </p:cNvPr>
          <p:cNvSpPr/>
          <p:nvPr/>
        </p:nvSpPr>
        <p:spPr>
          <a:xfrm>
            <a:off x="8930187" y="3879402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r="4336"/>
          <a:stretch/>
        </p:blipFill>
        <p:spPr>
          <a:xfrm>
            <a:off x="4114418" y="922780"/>
            <a:ext cx="4020190" cy="4504326"/>
          </a:xfrm>
          <a:prstGeom prst="rect">
            <a:avLst/>
          </a:prstGeom>
        </p:spPr>
      </p:pic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6C533592-566B-DEAA-12DC-703A12FC4912}"/>
              </a:ext>
            </a:extLst>
          </p:cNvPr>
          <p:cNvSpPr/>
          <p:nvPr/>
        </p:nvSpPr>
        <p:spPr>
          <a:xfrm>
            <a:off x="10066492" y="358488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6A93445-91FB-2688-D138-B6D0D3BB689A}"/>
              </a:ext>
            </a:extLst>
          </p:cNvPr>
          <p:cNvSpPr/>
          <p:nvPr/>
        </p:nvSpPr>
        <p:spPr>
          <a:xfrm>
            <a:off x="8291989" y="5131912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24" grpId="0" animBg="1"/>
      <p:bldP spid="24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" grpId="0" animBg="1"/>
      <p:bldP spid="3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23</cp:revision>
  <dcterms:created xsi:type="dcterms:W3CDTF">2024-04-13T20:46:49Z</dcterms:created>
  <dcterms:modified xsi:type="dcterms:W3CDTF">2025-07-30T13:06:37Z</dcterms:modified>
</cp:coreProperties>
</file>