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E9FBCC84-4D95-92C4-92E4-48CCBD51E6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E91909CE-D011-8383-5EB6-2061287146F9}"/>
              </a:ext>
            </a:extLst>
          </p:cNvPr>
          <p:cNvGrpSpPr/>
          <p:nvPr/>
        </p:nvGrpSpPr>
        <p:grpSpPr>
          <a:xfrm>
            <a:off x="-133498" y="2666033"/>
            <a:ext cx="4684993" cy="3141765"/>
            <a:chOff x="-133498" y="2666033"/>
            <a:chExt cx="4684993" cy="3141765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4D1B960C-D774-18C2-7BBC-3262B4C6A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74A23105-55A1-571B-5AAE-3A2FEC2EE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977023"/>
            <a:ext cx="2665082" cy="266508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A9DF80FC-FA32-D9F2-FD8D-6E08F64D0817}"/>
              </a:ext>
            </a:extLst>
          </p:cNvPr>
          <p:cNvGrpSpPr/>
          <p:nvPr/>
        </p:nvGrpSpPr>
        <p:grpSpPr>
          <a:xfrm>
            <a:off x="4286250" y="2717853"/>
            <a:ext cx="4684993" cy="3141765"/>
            <a:chOff x="4286250" y="2717853"/>
            <a:chExt cx="4684993" cy="3141765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0224545-2667-44EC-C8CA-9CBCDB73A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CCB0A98-2146-DB11-CD83-A0C6EAC39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89AA1E8C-1ADC-A6B6-3729-07B3066FD4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34" y="3932309"/>
            <a:ext cx="1757016" cy="175701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54" name="Вертикальный свиток 6">
            <a:extLst>
              <a:ext uri="{FF2B5EF4-FFF2-40B4-BE49-F238E27FC236}">
                <a16:creationId xmlns:a16="http://schemas.microsoft.com/office/drawing/2014/main" id="{5CDB0410-3938-2F3A-990B-473717DD71A5}"/>
              </a:ext>
            </a:extLst>
          </p:cNvPr>
          <p:cNvSpPr/>
          <p:nvPr/>
        </p:nvSpPr>
        <p:spPr>
          <a:xfrm flipH="1">
            <a:off x="1531255" y="3443323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CE560A86-6543-6A45-6889-70BDB5BB5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03" y="3669876"/>
            <a:ext cx="2152650" cy="215265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58" name="Вертикальный свиток 6">
            <a:extLst>
              <a:ext uri="{FF2B5EF4-FFF2-40B4-BE49-F238E27FC236}">
                <a16:creationId xmlns:a16="http://schemas.microsoft.com/office/drawing/2014/main" id="{0558FC2C-E463-8C52-12B5-750A881FC5E6}"/>
              </a:ext>
            </a:extLst>
          </p:cNvPr>
          <p:cNvSpPr/>
          <p:nvPr/>
        </p:nvSpPr>
        <p:spPr>
          <a:xfrm flipH="1">
            <a:off x="5964148" y="3565034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8F0680E-B2F4-FB1F-0C00-7E66C9806E95}"/>
              </a:ext>
            </a:extLst>
          </p:cNvPr>
          <p:cNvGrpSpPr/>
          <p:nvPr/>
        </p:nvGrpSpPr>
        <p:grpSpPr>
          <a:xfrm>
            <a:off x="-140146" y="2683479"/>
            <a:ext cx="4684993" cy="3141765"/>
            <a:chOff x="-133498" y="2666033"/>
            <a:chExt cx="4684993" cy="3141765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3374F2B9-D2D3-168A-D413-28FDCC58D6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FB127084-B260-3593-E533-1DE229672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D13BE9C-D063-57A1-3DC8-6E500E807B55}"/>
              </a:ext>
            </a:extLst>
          </p:cNvPr>
          <p:cNvGrpSpPr/>
          <p:nvPr/>
        </p:nvGrpSpPr>
        <p:grpSpPr>
          <a:xfrm>
            <a:off x="4279602" y="2735299"/>
            <a:ext cx="4684993" cy="3141765"/>
            <a:chOff x="4286250" y="2717853"/>
            <a:chExt cx="4684993" cy="3141765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6B8C9CA1-5584-6B43-A111-49F98CCD2E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FFCE753F-333C-1A24-226E-18D8DA1CFF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лекопитающее, Большие кошки, гепард, кот&#10;&#10;Автоматически созданное описание">
            <a:extLst>
              <a:ext uri="{FF2B5EF4-FFF2-40B4-BE49-F238E27FC236}">
                <a16:creationId xmlns:a16="http://schemas.microsoft.com/office/drawing/2014/main" id="{CF2A7C53-A468-C1B3-06D9-FD3186366F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17" y="3631103"/>
            <a:ext cx="2089841" cy="208984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" name="Рисунок 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5E0C8BC9-E0A2-9BFD-3C66-AF3C753586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20" y="3900552"/>
            <a:ext cx="2113492" cy="211349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65" name="Вертикальный свиток 6">
            <a:extLst>
              <a:ext uri="{FF2B5EF4-FFF2-40B4-BE49-F238E27FC236}">
                <a16:creationId xmlns:a16="http://schemas.microsoft.com/office/drawing/2014/main" id="{7D9EEC0B-58EA-2EC7-465F-A121B43A96A0}"/>
              </a:ext>
            </a:extLst>
          </p:cNvPr>
          <p:cNvSpPr/>
          <p:nvPr/>
        </p:nvSpPr>
        <p:spPr>
          <a:xfrm flipH="1">
            <a:off x="1518998" y="3480673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Вертикальный свиток 6">
            <a:extLst>
              <a:ext uri="{FF2B5EF4-FFF2-40B4-BE49-F238E27FC236}">
                <a16:creationId xmlns:a16="http://schemas.microsoft.com/office/drawing/2014/main" id="{02ECD431-5957-40EA-D3D3-C6F9ACF59782}"/>
              </a:ext>
            </a:extLst>
          </p:cNvPr>
          <p:cNvSpPr/>
          <p:nvPr/>
        </p:nvSpPr>
        <p:spPr>
          <a:xfrm flipH="1">
            <a:off x="5950852" y="3545943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27E303B-0F45-78D4-F159-7567FFA352E3}"/>
              </a:ext>
            </a:extLst>
          </p:cNvPr>
          <p:cNvGrpSpPr/>
          <p:nvPr/>
        </p:nvGrpSpPr>
        <p:grpSpPr>
          <a:xfrm>
            <a:off x="-156451" y="2683479"/>
            <a:ext cx="4684993" cy="3141765"/>
            <a:chOff x="-133498" y="2666033"/>
            <a:chExt cx="4684993" cy="3141765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11D34B98-0760-70E0-8686-78D4F10C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AD8A3E5B-341D-0B41-2DD9-52AAFFA6A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9A2095F-A0BF-01E6-3842-4C04A2875AD8}"/>
              </a:ext>
            </a:extLst>
          </p:cNvPr>
          <p:cNvGrpSpPr/>
          <p:nvPr/>
        </p:nvGrpSpPr>
        <p:grpSpPr>
          <a:xfrm>
            <a:off x="4263297" y="2735299"/>
            <a:ext cx="4684993" cy="3141765"/>
            <a:chOff x="4286250" y="2717853"/>
            <a:chExt cx="4684993" cy="3141765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335D1E1B-A535-D9A9-3CF1-79C1644828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C493BA6A-4C36-F78E-3B4E-F1A6363915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782D2910-84E0-5634-BE71-FCB8560118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23" y="3706916"/>
            <a:ext cx="2007539" cy="200753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 descr="Изображение выглядит как млекопитающее, Большие кошки, ягуар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33EE041B-DFEA-9D28-16ED-D5AFBBC3BC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82" y="3749992"/>
            <a:ext cx="2028423" cy="202842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73" name="Вертикальный свиток 6">
            <a:extLst>
              <a:ext uri="{FF2B5EF4-FFF2-40B4-BE49-F238E27FC236}">
                <a16:creationId xmlns:a16="http://schemas.microsoft.com/office/drawing/2014/main" id="{C9803CF0-1380-FAEB-163B-E2D810641BC8}"/>
              </a:ext>
            </a:extLst>
          </p:cNvPr>
          <p:cNvSpPr/>
          <p:nvPr/>
        </p:nvSpPr>
        <p:spPr>
          <a:xfrm flipH="1">
            <a:off x="1468934" y="3548006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Вертикальный свиток 6">
            <a:extLst>
              <a:ext uri="{FF2B5EF4-FFF2-40B4-BE49-F238E27FC236}">
                <a16:creationId xmlns:a16="http://schemas.microsoft.com/office/drawing/2014/main" id="{CF547792-8D16-7819-C3F3-D5BAC51CC45C}"/>
              </a:ext>
            </a:extLst>
          </p:cNvPr>
          <p:cNvSpPr/>
          <p:nvPr/>
        </p:nvSpPr>
        <p:spPr>
          <a:xfrm flipH="1">
            <a:off x="5877554" y="3532723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37DDC11A-0B19-0BE3-3A9B-BEA684DFB14C}"/>
              </a:ext>
            </a:extLst>
          </p:cNvPr>
          <p:cNvGrpSpPr/>
          <p:nvPr/>
        </p:nvGrpSpPr>
        <p:grpSpPr>
          <a:xfrm>
            <a:off x="-166831" y="2664250"/>
            <a:ext cx="4684993" cy="3141765"/>
            <a:chOff x="-133498" y="2666033"/>
            <a:chExt cx="4684993" cy="3141765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15FE7EF2-D76D-B15F-2017-63FEF7A422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5828B6C7-0DA6-84D2-EDA9-381E81F2EC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F7D322-896E-20A4-7859-CD6571FBBF8A}"/>
              </a:ext>
            </a:extLst>
          </p:cNvPr>
          <p:cNvGrpSpPr/>
          <p:nvPr/>
        </p:nvGrpSpPr>
        <p:grpSpPr>
          <a:xfrm>
            <a:off x="4252917" y="2716070"/>
            <a:ext cx="4684993" cy="3141765"/>
            <a:chOff x="4286250" y="2717853"/>
            <a:chExt cx="4684993" cy="3141765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FEDEA0FD-0733-05CC-7217-D829AE922F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1BB86A36-0449-10F5-1BD2-E7140AE819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млекопитающее, Морское млекопитающее, котик, морские млекопитающие&#10;&#10;Автоматически созданное описание">
            <a:extLst>
              <a:ext uri="{FF2B5EF4-FFF2-40B4-BE49-F238E27FC236}">
                <a16:creationId xmlns:a16="http://schemas.microsoft.com/office/drawing/2014/main" id="{1853427A-F772-DBFB-2847-267B65DF34E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51" y="3815663"/>
            <a:ext cx="2006648" cy="200664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2" name="Рисунок 11" descr="Изображение выглядит как тигр, большая кошка, Бенгальский тигр, Амурский тигр&#10;&#10;Автоматически созданное описание">
            <a:extLst>
              <a:ext uri="{FF2B5EF4-FFF2-40B4-BE49-F238E27FC236}">
                <a16:creationId xmlns:a16="http://schemas.microsoft.com/office/drawing/2014/main" id="{79834422-C1DA-1373-88C3-D792ACD75A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56" y="3814281"/>
            <a:ext cx="1837586" cy="183758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89" name="Вертикальный свиток 6">
            <a:extLst>
              <a:ext uri="{FF2B5EF4-FFF2-40B4-BE49-F238E27FC236}">
                <a16:creationId xmlns:a16="http://schemas.microsoft.com/office/drawing/2014/main" id="{B8947A1C-5838-67CF-4E20-327157D05BF6}"/>
              </a:ext>
            </a:extLst>
          </p:cNvPr>
          <p:cNvSpPr/>
          <p:nvPr/>
        </p:nvSpPr>
        <p:spPr>
          <a:xfrm flipH="1">
            <a:off x="1492196" y="3454484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Вертикальный свиток 6">
            <a:extLst>
              <a:ext uri="{FF2B5EF4-FFF2-40B4-BE49-F238E27FC236}">
                <a16:creationId xmlns:a16="http://schemas.microsoft.com/office/drawing/2014/main" id="{AEE5327A-4F42-2ED0-BA36-A9D07181A448}"/>
              </a:ext>
            </a:extLst>
          </p:cNvPr>
          <p:cNvSpPr/>
          <p:nvPr/>
        </p:nvSpPr>
        <p:spPr>
          <a:xfrm flipH="1">
            <a:off x="5841897" y="3585060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CC589AEA-D760-12D7-EB30-30A24A0EEB1A}"/>
              </a:ext>
            </a:extLst>
          </p:cNvPr>
          <p:cNvGrpSpPr/>
          <p:nvPr/>
        </p:nvGrpSpPr>
        <p:grpSpPr>
          <a:xfrm>
            <a:off x="-156451" y="2661670"/>
            <a:ext cx="4684993" cy="3141765"/>
            <a:chOff x="-133498" y="2666033"/>
            <a:chExt cx="4684993" cy="3141765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45AE3966-7045-49B6-3762-AF68109D5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61710F79-CED6-74C6-A678-C626BE055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1D536029-676B-0250-8649-FADBB162E27F}"/>
              </a:ext>
            </a:extLst>
          </p:cNvPr>
          <p:cNvGrpSpPr/>
          <p:nvPr/>
        </p:nvGrpSpPr>
        <p:grpSpPr>
          <a:xfrm>
            <a:off x="4263297" y="2713490"/>
            <a:ext cx="4684993" cy="3141765"/>
            <a:chOff x="4286250" y="2717853"/>
            <a:chExt cx="4684993" cy="3141765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455B1574-6251-6CAF-E78A-7E734FAA44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AAFF2099-58E7-8A73-68EB-070BFFD2E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птица, водоплавающая птица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DEBC931E-6BE9-1CE0-3C20-295271EEDD0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82" y="3884012"/>
            <a:ext cx="1760381" cy="176038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1" name="Рисунок 30" descr="Изображение выглядит как Фигурка животного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F136426-2AB4-0E20-9299-73143BC481C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0707" y="3576965"/>
            <a:ext cx="2375238" cy="237523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97" name="Вертикальный свиток 6">
            <a:extLst>
              <a:ext uri="{FF2B5EF4-FFF2-40B4-BE49-F238E27FC236}">
                <a16:creationId xmlns:a16="http://schemas.microsoft.com/office/drawing/2014/main" id="{B9E5E30D-32A7-7D44-0D53-D29E4338BAE2}"/>
              </a:ext>
            </a:extLst>
          </p:cNvPr>
          <p:cNvSpPr/>
          <p:nvPr/>
        </p:nvSpPr>
        <p:spPr>
          <a:xfrm flipH="1">
            <a:off x="1508302" y="3438704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Вертикальный свиток 6">
            <a:extLst>
              <a:ext uri="{FF2B5EF4-FFF2-40B4-BE49-F238E27FC236}">
                <a16:creationId xmlns:a16="http://schemas.microsoft.com/office/drawing/2014/main" id="{702A62CB-518E-817B-7E91-33A55915D205}"/>
              </a:ext>
            </a:extLst>
          </p:cNvPr>
          <p:cNvSpPr/>
          <p:nvPr/>
        </p:nvSpPr>
        <p:spPr>
          <a:xfrm flipH="1">
            <a:off x="5954730" y="3471402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90FFBB8C-363F-181A-0EA9-3AE13670B01C}"/>
              </a:ext>
            </a:extLst>
          </p:cNvPr>
          <p:cNvGrpSpPr/>
          <p:nvPr/>
        </p:nvGrpSpPr>
        <p:grpSpPr>
          <a:xfrm>
            <a:off x="-143100" y="2680546"/>
            <a:ext cx="4684993" cy="3141765"/>
            <a:chOff x="-133498" y="2666033"/>
            <a:chExt cx="4684993" cy="3141765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3C68CE51-5126-F88F-F287-680D2665E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0C7F9DDA-84F0-FCAB-4783-930FE771D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E541A301-15DD-E079-10F0-C79688B282F9}"/>
              </a:ext>
            </a:extLst>
          </p:cNvPr>
          <p:cNvGrpSpPr/>
          <p:nvPr/>
        </p:nvGrpSpPr>
        <p:grpSpPr>
          <a:xfrm>
            <a:off x="4276648" y="2732366"/>
            <a:ext cx="4684993" cy="3141765"/>
            <a:chOff x="4286250" y="2717853"/>
            <a:chExt cx="4684993" cy="3141765"/>
          </a:xfrm>
        </p:grpSpPr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037A540B-07BC-CA4A-C750-AAAE98B207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FEEF637D-EA1C-077E-5533-7561337B1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рептилия, амфибия, млекопитающее, Чешуйчатые&#10;&#10;Автоматически созданное описание">
            <a:extLst>
              <a:ext uri="{FF2B5EF4-FFF2-40B4-BE49-F238E27FC236}">
                <a16:creationId xmlns:a16="http://schemas.microsoft.com/office/drawing/2014/main" id="{55D88A5C-13F0-999A-FCE7-B2D4CB50BEF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60" y="3826720"/>
            <a:ext cx="2023763" cy="202376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6" name="Рисунок 25" descr="Изображение выглядит как мультфильм, графическая вставка, медведь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C0299FF-8245-8BE8-D531-0429568B611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84" y="3721044"/>
            <a:ext cx="2063379" cy="206337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105" name="Вертикальный свиток 6">
            <a:extLst>
              <a:ext uri="{FF2B5EF4-FFF2-40B4-BE49-F238E27FC236}">
                <a16:creationId xmlns:a16="http://schemas.microsoft.com/office/drawing/2014/main" id="{BAC69F7E-C6F5-1F77-1D64-7609A67C3626}"/>
              </a:ext>
            </a:extLst>
          </p:cNvPr>
          <p:cNvSpPr/>
          <p:nvPr/>
        </p:nvSpPr>
        <p:spPr>
          <a:xfrm flipH="1">
            <a:off x="1535703" y="3451269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Вертикальный свиток 6">
            <a:extLst>
              <a:ext uri="{FF2B5EF4-FFF2-40B4-BE49-F238E27FC236}">
                <a16:creationId xmlns:a16="http://schemas.microsoft.com/office/drawing/2014/main" id="{E28ABB37-DD32-5330-22E2-99D04FAEF21A}"/>
              </a:ext>
            </a:extLst>
          </p:cNvPr>
          <p:cNvSpPr/>
          <p:nvPr/>
        </p:nvSpPr>
        <p:spPr>
          <a:xfrm flipH="1">
            <a:off x="5947898" y="3504863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17" y="-205909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00"/>
                            </p:stCondLst>
                            <p:childTnLst>
                              <p:par>
                                <p:cTn id="3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8" grpId="0" animBg="1"/>
      <p:bldP spid="58" grpId="1" animBg="1"/>
      <p:bldP spid="65" grpId="0" animBg="1"/>
      <p:bldP spid="65" grpId="1" animBg="1"/>
      <p:bldP spid="66" grpId="0" animBg="1"/>
      <p:bldP spid="66" grpId="1" animBg="1"/>
      <p:bldP spid="73" grpId="0" animBg="1"/>
      <p:bldP spid="73" grpId="1" animBg="1"/>
      <p:bldP spid="74" grpId="0" animBg="1"/>
      <p:bldP spid="74" grpId="1" animBg="1"/>
      <p:bldP spid="89" grpId="0" animBg="1"/>
      <p:bldP spid="89" grpId="1" animBg="1"/>
      <p:bldP spid="90" grpId="0" animBg="1"/>
      <p:bldP spid="90" grpId="1" animBg="1"/>
      <p:bldP spid="97" grpId="0" animBg="1"/>
      <p:bldP spid="97" grpId="1" animBg="1"/>
      <p:bldP spid="98" grpId="0" animBg="1"/>
      <p:bldP spid="98" grpId="1" animBg="1"/>
      <p:bldP spid="105" grpId="0" animBg="1"/>
      <p:bldP spid="105" grpId="1" animBg="1"/>
      <p:bldP spid="106" grpId="0" animBg="1"/>
      <p:bldP spid="10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32</cp:revision>
  <dcterms:created xsi:type="dcterms:W3CDTF">2024-07-21T13:02:50Z</dcterms:created>
  <dcterms:modified xsi:type="dcterms:W3CDTF">2024-11-25T13:55:11Z</dcterms:modified>
</cp:coreProperties>
</file>