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8.JP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svg"/><Relationship Id="rId38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26.png"/><Relationship Id="rId41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0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png"/><Relationship Id="rId27" Type="http://schemas.openxmlformats.org/officeDocument/2006/relationships/image" Target="../media/image24.sv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66E286-4CD5-EE18-E960-5C6E21982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839" y="3610981"/>
            <a:ext cx="2916228" cy="2916228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