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 varScale="1">
        <p:scale>
          <a:sx n="49" d="100"/>
          <a:sy n="49" d="100"/>
        </p:scale>
        <p:origin x="1659" y="1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24" y="3562037"/>
            <a:ext cx="2922139" cy="2922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39A7F321-0F1E-A592-0A0E-4C842CFE6BB7}"/>
              </a:ext>
            </a:extLst>
          </p:cNvPr>
          <p:cNvGrpSpPr/>
          <p:nvPr/>
        </p:nvGrpSpPr>
        <p:grpSpPr>
          <a:xfrm>
            <a:off x="-5851612" y="-2521627"/>
            <a:ext cx="6266365" cy="6266365"/>
            <a:chOff x="-7702628" y="1982801"/>
            <a:chExt cx="6266365" cy="6266365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B337CD9D-98D5-E1EE-84FF-8A15FF166F6C}"/>
                </a:ext>
              </a:extLst>
            </p:cNvPr>
            <p:cNvGrpSpPr/>
            <p:nvPr/>
          </p:nvGrpSpPr>
          <p:grpSpPr>
            <a:xfrm>
              <a:off x="-7702628" y="1982801"/>
              <a:ext cx="6266365" cy="6266365"/>
              <a:chOff x="-275114" y="-353674"/>
              <a:chExt cx="5010309" cy="5010309"/>
            </a:xfrm>
          </p:grpSpPr>
          <p:pic>
            <p:nvPicPr>
              <p:cNvPr id="77" name="Рисунок 7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B501ACA4-86B8-4F45-FD3B-99F609FC3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15AE4D6B-68A0-48FD-9A6B-1C70D8717F2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22" name="Рисунок 2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BFACB73-305C-00D8-0CE0-332D4E94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74171" y="4221317"/>
              <a:ext cx="2207600" cy="22076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DD13DD6-CC9B-3A86-4656-A18B85548026}"/>
              </a:ext>
            </a:extLst>
          </p:cNvPr>
          <p:cNvGrpSpPr/>
          <p:nvPr/>
        </p:nvGrpSpPr>
        <p:grpSpPr>
          <a:xfrm>
            <a:off x="-5905721" y="-2521628"/>
            <a:ext cx="6266365" cy="6266365"/>
            <a:chOff x="-7261050" y="2354470"/>
            <a:chExt cx="6266365" cy="6266365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92E095D-3A5C-7A95-7E9A-B1469E6884BC}"/>
                </a:ext>
              </a:extLst>
            </p:cNvPr>
            <p:cNvGrpSpPr/>
            <p:nvPr/>
          </p:nvGrpSpPr>
          <p:grpSpPr>
            <a:xfrm>
              <a:off x="-7261050" y="2354470"/>
              <a:ext cx="6266365" cy="6266365"/>
              <a:chOff x="-275114" y="-353674"/>
              <a:chExt cx="5010309" cy="5010309"/>
            </a:xfrm>
          </p:grpSpPr>
          <p:pic>
            <p:nvPicPr>
              <p:cNvPr id="83" name="Рисунок 8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40D3F58-96DD-C2B7-545B-3CC51C11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DC953A22-9C00-16D9-5B37-703938033B7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8" name="Рисунок 37" descr="Изображение выглядит как мультфильм, рисунок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772923-98CF-55FC-2F8D-47E70BC0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6456" y="4505282"/>
              <a:ext cx="2441463" cy="244146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09C8F820-2FC8-73CF-14B3-DFBD781E6215}"/>
              </a:ext>
            </a:extLst>
          </p:cNvPr>
          <p:cNvGrpSpPr/>
          <p:nvPr/>
        </p:nvGrpSpPr>
        <p:grpSpPr>
          <a:xfrm>
            <a:off x="-5833601" y="-2521629"/>
            <a:ext cx="6266365" cy="6266365"/>
            <a:chOff x="-6735173" y="1842701"/>
            <a:chExt cx="6266365" cy="6266365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7832D4BA-B8DF-2B2B-F657-004E09010122}"/>
                </a:ext>
              </a:extLst>
            </p:cNvPr>
            <p:cNvGrpSpPr/>
            <p:nvPr/>
          </p:nvGrpSpPr>
          <p:grpSpPr>
            <a:xfrm>
              <a:off x="-6735173" y="1842701"/>
              <a:ext cx="6266365" cy="6266365"/>
              <a:chOff x="-275114" y="-353674"/>
              <a:chExt cx="5010309" cy="5010309"/>
            </a:xfrm>
          </p:grpSpPr>
          <p:pic>
            <p:nvPicPr>
              <p:cNvPr id="89" name="Рисунок 88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281082-B55E-0251-B00A-CEE692469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46D589FE-87A1-CBBF-8E21-31F2C47F4FE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48" name="Рисунок 47" descr="Изображение выглядит как ботинок, обувь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0B0D37C-BC48-1080-3727-25F71413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8975" y="4074157"/>
              <a:ext cx="2132672" cy="213267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51612" y="-2521630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F509315-ECBD-78EF-570D-3AD2AEE8230D}"/>
              </a:ext>
            </a:extLst>
          </p:cNvPr>
          <p:cNvGrpSpPr/>
          <p:nvPr/>
        </p:nvGrpSpPr>
        <p:grpSpPr>
          <a:xfrm>
            <a:off x="-5849737" y="-2445371"/>
            <a:ext cx="6266365" cy="6266365"/>
            <a:chOff x="-6546008" y="1954976"/>
            <a:chExt cx="6266365" cy="6266365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13DB224A-C9AA-4D8C-3FFB-6366B5CCB4DE}"/>
                </a:ext>
              </a:extLst>
            </p:cNvPr>
            <p:cNvGrpSpPr/>
            <p:nvPr/>
          </p:nvGrpSpPr>
          <p:grpSpPr>
            <a:xfrm>
              <a:off x="-6546008" y="1954976"/>
              <a:ext cx="6266365" cy="6266365"/>
              <a:chOff x="-275114" y="-353674"/>
              <a:chExt cx="5010309" cy="5010309"/>
            </a:xfrm>
          </p:grpSpPr>
          <p:pic>
            <p:nvPicPr>
              <p:cNvPr id="103" name="Рисунок 10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FED3360A-6B3B-8F92-8C75-1C5F7E9C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7063E42F-C267-65CD-2ECC-E34CE8DDD180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A6CF470-64B9-83EF-124A-C79B5CC57806}"/>
                </a:ext>
              </a:extLst>
            </p:cNvPr>
            <p:cNvGrpSpPr/>
            <p:nvPr/>
          </p:nvGrpSpPr>
          <p:grpSpPr>
            <a:xfrm>
              <a:off x="-3153587" y="3997870"/>
              <a:ext cx="2291331" cy="2034304"/>
              <a:chOff x="12320104" y="7571817"/>
              <a:chExt cx="4369858" cy="3879674"/>
            </a:xfrm>
          </p:grpSpPr>
          <p:pic>
            <p:nvPicPr>
              <p:cNvPr id="34" name="Рисунок 33" descr="Изображение выглядит как строительство, рисунок, башн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DA75D1-CD93-250D-3610-CFA391B55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36405" r="929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9"/>
              <a:stretch/>
            </p:blipFill>
            <p:spPr>
              <a:xfrm>
                <a:off x="14180931" y="7571817"/>
                <a:ext cx="2509031" cy="3737019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мультфильм, иллюстрация, зарисовка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309C01-AE7E-85DA-C06D-99967AFEB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0104" y="9140386"/>
                <a:ext cx="2311106" cy="2311105"/>
              </a:xfrm>
              <a:prstGeom prst="rect">
                <a:avLst/>
              </a:prstGeom>
            </p:spPr>
          </p:pic>
        </p:grp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905722" y="-2492679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67356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67357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14</cp:revision>
  <dcterms:created xsi:type="dcterms:W3CDTF">2024-05-03T09:09:01Z</dcterms:created>
  <dcterms:modified xsi:type="dcterms:W3CDTF">2024-08-19T17:41:21Z</dcterms:modified>
</cp:coreProperties>
</file>