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1" t="2424" r="-2401" b="3012"/>
          <a:stretch>
            <a:fillRect/>
          </a:stretch>
        </p:blipFill>
        <p:spPr>
          <a:xfrm>
            <a:off x="7767229" y="2707783"/>
            <a:ext cx="4075200" cy="407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BA36B0E-1B2F-4D82-AA0B-DFBDE22C2A7B}"/>
</file>

<file path=customXml/itemProps2.xml><?xml version="1.0" encoding="utf-8"?>
<ds:datastoreItem xmlns:ds="http://schemas.openxmlformats.org/officeDocument/2006/customXml" ds:itemID="{81797BBF-0790-440F-9AC6-BF65FBFA4E25}"/>
</file>

<file path=customXml/itemProps3.xml><?xml version="1.0" encoding="utf-8"?>
<ds:datastoreItem xmlns:ds="http://schemas.openxmlformats.org/officeDocument/2006/customXml" ds:itemID="{C25DE4BB-58E2-4A88-9DAC-3682104CBA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2024-04-13T10:22:00Z</dcterms:created>
  <dcterms:modified xsi:type="dcterms:W3CDTF">2024-07-16T12:44:22Z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