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43BE8-FB8E-4979-AC83-430E0C0E9036}" type="datetimeFigureOut">
              <a:rPr lang="ru-UA" smtClean="0"/>
              <a:t>14.05.2024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B024-7301-4596-BFAF-60D0910094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255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B024-7301-4596-BFAF-60D0910094A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3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38336CB-4084-46DD-B069-27184DF7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1049003-B2AB-477C-BA95-D4DE31AD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6BA3E42-3F68-B4EE-5662-EB76250BEEE3}"/>
              </a:ext>
            </a:extLst>
          </p:cNvPr>
          <p:cNvSpPr/>
          <p:nvPr/>
        </p:nvSpPr>
        <p:spPr>
          <a:xfrm>
            <a:off x="904072" y="828675"/>
            <a:ext cx="1962288" cy="130863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ru-UA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E4837E05-3357-6E75-2600-298F897FEF8D}"/>
              </a:ext>
            </a:extLst>
          </p:cNvPr>
          <p:cNvGrpSpPr/>
          <p:nvPr/>
        </p:nvGrpSpPr>
        <p:grpSpPr>
          <a:xfrm>
            <a:off x="9094489" y="828675"/>
            <a:ext cx="1962288" cy="1308636"/>
            <a:chOff x="9094489" y="828675"/>
            <a:chExt cx="1962288" cy="130863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A49D356-857D-DCAA-0D1A-5D4AD1C8E484}"/>
                </a:ext>
              </a:extLst>
            </p:cNvPr>
            <p:cNvSpPr/>
            <p:nvPr/>
          </p:nvSpPr>
          <p:spPr>
            <a:xfrm>
              <a:off x="9094489" y="828675"/>
              <a:ext cx="1962288" cy="130863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156F1EC1-B2E1-1CD1-CAF7-686D919CB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019" y="895379"/>
              <a:ext cx="1175227" cy="117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1732C2D-F68E-5D4F-D680-8E51525CD3CC}"/>
              </a:ext>
            </a:extLst>
          </p:cNvPr>
          <p:cNvGrpSpPr/>
          <p:nvPr/>
        </p:nvGrpSpPr>
        <p:grpSpPr>
          <a:xfrm>
            <a:off x="2951676" y="2199507"/>
            <a:ext cx="1962288" cy="1308636"/>
            <a:chOff x="2951676" y="2199507"/>
            <a:chExt cx="1962288" cy="130863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8B685E4-AA65-2C20-5BFB-323DED32A488}"/>
                </a:ext>
              </a:extLst>
            </p:cNvPr>
            <p:cNvSpPr/>
            <p:nvPr/>
          </p:nvSpPr>
          <p:spPr>
            <a:xfrm>
              <a:off x="2951676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5ACC159-0BCF-ED5A-DCA1-98A05B49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336" y="2288143"/>
              <a:ext cx="1144968" cy="1131265"/>
            </a:xfrm>
            <a:prstGeom prst="rect">
              <a:avLst/>
            </a:prstGeom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61EBDEE-A969-DFD5-095A-2C2C66D30605}"/>
              </a:ext>
            </a:extLst>
          </p:cNvPr>
          <p:cNvGrpSpPr/>
          <p:nvPr/>
        </p:nvGrpSpPr>
        <p:grpSpPr>
          <a:xfrm>
            <a:off x="9094489" y="2199507"/>
            <a:ext cx="1962288" cy="1339733"/>
            <a:chOff x="9094489" y="2199507"/>
            <a:chExt cx="1962288" cy="133973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24E8216-2465-C755-FCA7-F8F9361C9D55}"/>
                </a:ext>
              </a:extLst>
            </p:cNvPr>
            <p:cNvSpPr/>
            <p:nvPr/>
          </p:nvSpPr>
          <p:spPr>
            <a:xfrm>
              <a:off x="9094489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2" name="Рисунок 61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F1533E-75C3-FEA1-F0F4-8C2A2F5E2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103" y="2206183"/>
              <a:ext cx="1333057" cy="1333057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20EE7F3E-1083-C470-42FD-DDDA889201BE}"/>
              </a:ext>
            </a:extLst>
          </p:cNvPr>
          <p:cNvGrpSpPr/>
          <p:nvPr/>
        </p:nvGrpSpPr>
        <p:grpSpPr>
          <a:xfrm>
            <a:off x="2951676" y="828675"/>
            <a:ext cx="1962288" cy="1311995"/>
            <a:chOff x="2951676" y="828675"/>
            <a:chExt cx="1962288" cy="131199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9810043A-3D2E-06C2-777B-21BFEB0DE9A1}"/>
                </a:ext>
              </a:extLst>
            </p:cNvPr>
            <p:cNvSpPr/>
            <p:nvPr/>
          </p:nvSpPr>
          <p:spPr>
            <a:xfrm>
              <a:off x="2951676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60" name="Рисунок 5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06257DE6-4938-85CB-5925-543245D50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330" y="828675"/>
              <a:ext cx="712149" cy="71214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ABF96D-3D66-D9C4-A89A-41C3A6C5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204" y="849097"/>
              <a:ext cx="712149" cy="712149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4E7D89-DA91-A083-637E-3523C289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2612">
              <a:off x="4169202" y="1428521"/>
              <a:ext cx="712149" cy="71214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AD53D92A-67EA-FA29-38B1-F0876D78F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2612">
              <a:off x="3079708" y="1412271"/>
              <a:ext cx="712149" cy="712149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2C118D-CF4B-88F2-6D53-0B7C2776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920" y="1074651"/>
              <a:ext cx="828675" cy="82867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62E5F696-641F-B9FF-B73C-33F027DCE4AB}"/>
              </a:ext>
            </a:extLst>
          </p:cNvPr>
          <p:cNvGrpSpPr/>
          <p:nvPr/>
        </p:nvGrpSpPr>
        <p:grpSpPr>
          <a:xfrm>
            <a:off x="904072" y="3570338"/>
            <a:ext cx="1962288" cy="1308636"/>
            <a:chOff x="904072" y="3570338"/>
            <a:chExt cx="1962288" cy="13086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4FDA6D5-0C5B-3342-84CC-EFF366B7277F}"/>
                </a:ext>
              </a:extLst>
            </p:cNvPr>
            <p:cNvSpPr/>
            <p:nvPr/>
          </p:nvSpPr>
          <p:spPr>
            <a:xfrm>
              <a:off x="904072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Рисунок 66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8F9EDF34-E066-98B6-9E2C-64AB183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2245">
              <a:off x="1126494" y="3687072"/>
              <a:ext cx="604642" cy="71232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674D1F3-A346-AF8F-57B9-949FC434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7167">
              <a:off x="1756760" y="3593531"/>
              <a:ext cx="604642" cy="71232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84E79639-AF30-E628-5518-3C15526F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8081">
              <a:off x="1454438" y="4084160"/>
              <a:ext cx="604642" cy="712329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FFE01782-1E2C-8E7D-02D6-791F0FCF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2052">
              <a:off x="2137620" y="4013284"/>
              <a:ext cx="604642" cy="712329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38E26E8D-107C-1C35-5E7B-E2B9538A941B}"/>
              </a:ext>
            </a:extLst>
          </p:cNvPr>
          <p:cNvGrpSpPr/>
          <p:nvPr/>
        </p:nvGrpSpPr>
        <p:grpSpPr>
          <a:xfrm>
            <a:off x="4999281" y="4701241"/>
            <a:ext cx="1962288" cy="1788494"/>
            <a:chOff x="4999281" y="4701241"/>
            <a:chExt cx="1962288" cy="1788494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84CF524F-0379-DDE7-034B-5B3965F5DD4A}"/>
                </a:ext>
              </a:extLst>
            </p:cNvPr>
            <p:cNvSpPr/>
            <p:nvPr/>
          </p:nvSpPr>
          <p:spPr>
            <a:xfrm>
              <a:off x="4999281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D4F9804E-5814-E1D3-A005-62DC8875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178" y="4701241"/>
              <a:ext cx="1788494" cy="1788494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A89FBF59-28FF-A3CC-86A1-0CCD89A355AB}"/>
              </a:ext>
            </a:extLst>
          </p:cNvPr>
          <p:cNvGrpSpPr/>
          <p:nvPr/>
        </p:nvGrpSpPr>
        <p:grpSpPr>
          <a:xfrm>
            <a:off x="2951676" y="4810387"/>
            <a:ext cx="1962288" cy="1557097"/>
            <a:chOff x="2951676" y="4810387"/>
            <a:chExt cx="1962288" cy="1557097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14D4AAA1-8C2E-017C-12D0-026DF2A6DF0B}"/>
                </a:ext>
              </a:extLst>
            </p:cNvPr>
            <p:cNvSpPr/>
            <p:nvPr/>
          </p:nvSpPr>
          <p:spPr>
            <a:xfrm>
              <a:off x="2951676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128131C0-419C-0042-42A6-A8A779FE2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71" y="4810387"/>
              <a:ext cx="1557097" cy="1557097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60AFDFC-EAC4-A127-39CE-749868CC6647}"/>
              </a:ext>
            </a:extLst>
          </p:cNvPr>
          <p:cNvGrpSpPr/>
          <p:nvPr/>
        </p:nvGrpSpPr>
        <p:grpSpPr>
          <a:xfrm>
            <a:off x="904072" y="4941170"/>
            <a:ext cx="1962288" cy="1311644"/>
            <a:chOff x="904072" y="4941170"/>
            <a:chExt cx="1962288" cy="1311644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87A8B464-3755-AFD4-493E-78D6C6C19B83}"/>
                </a:ext>
              </a:extLst>
            </p:cNvPr>
            <p:cNvSpPr/>
            <p:nvPr/>
          </p:nvSpPr>
          <p:spPr>
            <a:xfrm>
              <a:off x="904072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млекопитающее, зарисовка, рыло, Кролики и зайцы&#10;&#10;Автоматически созданное описание">
              <a:extLst>
                <a:ext uri="{FF2B5EF4-FFF2-40B4-BE49-F238E27FC236}">
                  <a16:creationId xmlns:a16="http://schemas.microsoft.com/office/drawing/2014/main" id="{4403BC57-6D6E-1671-107C-0FD3541B4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25" y="4942538"/>
              <a:ext cx="1310276" cy="1310276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7EC3D68-AFED-7ED3-1BE5-78ECDBCDC15E}"/>
              </a:ext>
            </a:extLst>
          </p:cNvPr>
          <p:cNvGrpSpPr/>
          <p:nvPr/>
        </p:nvGrpSpPr>
        <p:grpSpPr>
          <a:xfrm>
            <a:off x="7046885" y="828675"/>
            <a:ext cx="1962288" cy="1358920"/>
            <a:chOff x="7046885" y="828675"/>
            <a:chExt cx="1962288" cy="135892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CE475EA-DAA5-C715-5E1C-C6A720B7CD3A}"/>
                </a:ext>
              </a:extLst>
            </p:cNvPr>
            <p:cNvSpPr/>
            <p:nvPr/>
          </p:nvSpPr>
          <p:spPr>
            <a:xfrm>
              <a:off x="7046885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B0955AEA-752C-F0FB-FFA0-32497E70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65" y="887470"/>
              <a:ext cx="1300125" cy="1300125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104F3CE1-C7D6-4CB9-F092-D026A1F49262}"/>
              </a:ext>
            </a:extLst>
          </p:cNvPr>
          <p:cNvGrpSpPr/>
          <p:nvPr/>
        </p:nvGrpSpPr>
        <p:grpSpPr>
          <a:xfrm>
            <a:off x="4999281" y="3538730"/>
            <a:ext cx="1962288" cy="1371851"/>
            <a:chOff x="4999281" y="3538730"/>
            <a:chExt cx="1962288" cy="137185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1317EA71-C458-23F2-EBA0-906D5B53369B}"/>
                </a:ext>
              </a:extLst>
            </p:cNvPr>
            <p:cNvSpPr/>
            <p:nvPr/>
          </p:nvSpPr>
          <p:spPr>
            <a:xfrm>
              <a:off x="4999281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B02A66-BCAD-C58D-D1E9-6E23A05B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7672">
              <a:off x="5294499" y="3538730"/>
              <a:ext cx="1371851" cy="137185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47B6724-9086-1744-9122-FEC5BEC92CAD}"/>
              </a:ext>
            </a:extLst>
          </p:cNvPr>
          <p:cNvGrpSpPr/>
          <p:nvPr/>
        </p:nvGrpSpPr>
        <p:grpSpPr>
          <a:xfrm>
            <a:off x="2951676" y="3570338"/>
            <a:ext cx="1962288" cy="1308636"/>
            <a:chOff x="2951676" y="3570338"/>
            <a:chExt cx="1962288" cy="130863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F364880-1D6E-8AAB-87DB-D19A695BD07B}"/>
                </a:ext>
              </a:extLst>
            </p:cNvPr>
            <p:cNvSpPr/>
            <p:nvPr/>
          </p:nvSpPr>
          <p:spPr>
            <a:xfrm>
              <a:off x="2951676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4A3AB9CE-0914-93B6-E7E5-0F47CF60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63" y="3596779"/>
              <a:ext cx="1260817" cy="1260817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02015032-D0DF-6B11-C8A5-F07835D4D867}"/>
              </a:ext>
            </a:extLst>
          </p:cNvPr>
          <p:cNvGrpSpPr/>
          <p:nvPr/>
        </p:nvGrpSpPr>
        <p:grpSpPr>
          <a:xfrm>
            <a:off x="7046885" y="2199507"/>
            <a:ext cx="1962288" cy="1308636"/>
            <a:chOff x="7046885" y="2199507"/>
            <a:chExt cx="1962288" cy="130863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BAA77DB-2F46-9759-7A7E-F757EE60A6EA}"/>
                </a:ext>
              </a:extLst>
            </p:cNvPr>
            <p:cNvSpPr/>
            <p:nvPr/>
          </p:nvSpPr>
          <p:spPr>
            <a:xfrm>
              <a:off x="7046885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искусство, мультфильм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9FDD49D2-D837-496E-49DF-384AFA0CE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729" y="2246390"/>
              <a:ext cx="1672595" cy="1254447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E790D48-E751-50DA-5F82-A9A67DB11444}"/>
              </a:ext>
            </a:extLst>
          </p:cNvPr>
          <p:cNvGrpSpPr/>
          <p:nvPr/>
        </p:nvGrpSpPr>
        <p:grpSpPr>
          <a:xfrm>
            <a:off x="9094489" y="3546514"/>
            <a:ext cx="1962288" cy="1356282"/>
            <a:chOff x="9094489" y="3546514"/>
            <a:chExt cx="1962288" cy="1356282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8E5C38A0-931C-79D5-5794-6B0F332DDA62}"/>
                </a:ext>
              </a:extLst>
            </p:cNvPr>
            <p:cNvSpPr/>
            <p:nvPr/>
          </p:nvSpPr>
          <p:spPr>
            <a:xfrm>
              <a:off x="9094489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84F80E2-1F9E-E317-EEC6-B872B4FA9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577" y="3546514"/>
              <a:ext cx="1356282" cy="135628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13BCF4-BAC7-02B8-E890-5C5A806E71CE}"/>
              </a:ext>
            </a:extLst>
          </p:cNvPr>
          <p:cNvGrpSpPr/>
          <p:nvPr/>
        </p:nvGrpSpPr>
        <p:grpSpPr>
          <a:xfrm>
            <a:off x="4999281" y="2154989"/>
            <a:ext cx="1962288" cy="1637875"/>
            <a:chOff x="4999281" y="2154989"/>
            <a:chExt cx="1962288" cy="163787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2A69D59-ED83-DC5C-85CB-0FF8A75D4C84}"/>
                </a:ext>
              </a:extLst>
            </p:cNvPr>
            <p:cNvSpPr/>
            <p:nvPr/>
          </p:nvSpPr>
          <p:spPr>
            <a:xfrm>
              <a:off x="4999281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ультфильм, бревенчатая хижина, дом, каб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030079E0-4207-67BD-638B-1C2A0210A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80" y="2154989"/>
              <a:ext cx="1637875" cy="1637875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2D4EBC1-6430-F61D-2624-24D3910BDD24}"/>
              </a:ext>
            </a:extLst>
          </p:cNvPr>
          <p:cNvGrpSpPr/>
          <p:nvPr/>
        </p:nvGrpSpPr>
        <p:grpSpPr>
          <a:xfrm>
            <a:off x="7046885" y="3367216"/>
            <a:ext cx="1962288" cy="1563256"/>
            <a:chOff x="7046885" y="3367216"/>
            <a:chExt cx="1962288" cy="1563256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5EE3692C-6BF5-A711-AD46-548B0EA92E48}"/>
                </a:ext>
              </a:extLst>
            </p:cNvPr>
            <p:cNvSpPr/>
            <p:nvPr/>
          </p:nvSpPr>
          <p:spPr>
            <a:xfrm>
              <a:off x="7046885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Человеческое лицо, женщина, человек, Т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6F9158-E547-8635-6AEE-16A48851F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349" y="3367216"/>
              <a:ext cx="1563256" cy="1563256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C4096C93-BD0D-E388-C195-150C30578AA4}"/>
              </a:ext>
            </a:extLst>
          </p:cNvPr>
          <p:cNvGrpSpPr/>
          <p:nvPr/>
        </p:nvGrpSpPr>
        <p:grpSpPr>
          <a:xfrm>
            <a:off x="7046885" y="4902796"/>
            <a:ext cx="1962288" cy="1347010"/>
            <a:chOff x="7046885" y="4902796"/>
            <a:chExt cx="1962288" cy="134701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EDC041C9-FC87-EBEE-EEDC-A7CDB42B7ECD}"/>
                </a:ext>
              </a:extLst>
            </p:cNvPr>
            <p:cNvSpPr/>
            <p:nvPr/>
          </p:nvSpPr>
          <p:spPr>
            <a:xfrm>
              <a:off x="7046885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4" name="Рисунок 93" descr="Изображение выглядит как лепесток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5698996-4700-A256-6763-7ED673381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376" y="4902796"/>
              <a:ext cx="1341299" cy="1341299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C07188A6-8CAE-9942-74E4-CE4B78D1174F}"/>
              </a:ext>
            </a:extLst>
          </p:cNvPr>
          <p:cNvGrpSpPr/>
          <p:nvPr/>
        </p:nvGrpSpPr>
        <p:grpSpPr>
          <a:xfrm>
            <a:off x="9094489" y="4857596"/>
            <a:ext cx="1962288" cy="1416032"/>
            <a:chOff x="9094489" y="4857596"/>
            <a:chExt cx="1962288" cy="1416032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D722717C-A93D-EB9E-6F07-3300AAEC7ABF}"/>
                </a:ext>
              </a:extLst>
            </p:cNvPr>
            <p:cNvSpPr/>
            <p:nvPr/>
          </p:nvSpPr>
          <p:spPr>
            <a:xfrm>
              <a:off x="9094489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6" name="Рисунок 95" descr="Изображение выглядит как искусство, картин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4C18527-7738-F539-E8D6-D608D529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702" y="4857596"/>
              <a:ext cx="1416032" cy="1416032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F1F86B-C9B8-E926-7386-B837D2D8DE4D}"/>
              </a:ext>
            </a:extLst>
          </p:cNvPr>
          <p:cNvGrpSpPr/>
          <p:nvPr/>
        </p:nvGrpSpPr>
        <p:grpSpPr>
          <a:xfrm>
            <a:off x="4999281" y="750672"/>
            <a:ext cx="1962288" cy="1455511"/>
            <a:chOff x="4999281" y="750672"/>
            <a:chExt cx="1962288" cy="145551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5BF6A23-334C-1354-9FB9-A76D178946A5}"/>
                </a:ext>
              </a:extLst>
            </p:cNvPr>
            <p:cNvSpPr/>
            <p:nvPr/>
          </p:nvSpPr>
          <p:spPr>
            <a:xfrm>
              <a:off x="4999281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8" name="Рисунок 97" descr="Изображение выглядит как картина, рисунок, искусство, зима&#10;&#10;Автоматически созданное описание">
              <a:extLst>
                <a:ext uri="{FF2B5EF4-FFF2-40B4-BE49-F238E27FC236}">
                  <a16:creationId xmlns:a16="http://schemas.microsoft.com/office/drawing/2014/main" id="{F186C5E8-A4F4-D220-A366-1C92B3FE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93" y="750672"/>
              <a:ext cx="1455511" cy="1455511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6C22AD51-B6D2-20A2-7511-6FCF63F77B67}"/>
              </a:ext>
            </a:extLst>
          </p:cNvPr>
          <p:cNvGrpSpPr/>
          <p:nvPr/>
        </p:nvGrpSpPr>
        <p:grpSpPr>
          <a:xfrm>
            <a:off x="904072" y="2199507"/>
            <a:ext cx="1962288" cy="1328342"/>
            <a:chOff x="904072" y="2199507"/>
            <a:chExt cx="1962288" cy="132834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256BFC-40A5-D931-C83E-37D6C9F6BC57}"/>
                </a:ext>
              </a:extLst>
            </p:cNvPr>
            <p:cNvSpPr/>
            <p:nvPr/>
          </p:nvSpPr>
          <p:spPr>
            <a:xfrm>
              <a:off x="904072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3730539-4F5A-DDEA-68D5-B50B52617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901" y="2217573"/>
              <a:ext cx="1310276" cy="1310276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399FC63-D690-3003-BD9D-409F25895516}"/>
              </a:ext>
            </a:extLst>
          </p:cNvPr>
          <p:cNvGrpSpPr/>
          <p:nvPr/>
        </p:nvGrpSpPr>
        <p:grpSpPr>
          <a:xfrm>
            <a:off x="2947082" y="2199506"/>
            <a:ext cx="1962288" cy="1308636"/>
            <a:chOff x="2951676" y="2199507"/>
            <a:chExt cx="1962288" cy="130863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8EF4E4E2-A050-CDF2-5766-0640FC75989D}"/>
                </a:ext>
              </a:extLst>
            </p:cNvPr>
            <p:cNvSpPr/>
            <p:nvPr/>
          </p:nvSpPr>
          <p:spPr>
            <a:xfrm>
              <a:off x="2951676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B1F0A55-7224-2023-E77F-4C3FBEBA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336" y="2288143"/>
              <a:ext cx="1144968" cy="1131265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B7E0FC-852A-7FE5-C389-B541F67581DA}"/>
              </a:ext>
            </a:extLst>
          </p:cNvPr>
          <p:cNvGrpSpPr/>
          <p:nvPr/>
        </p:nvGrpSpPr>
        <p:grpSpPr>
          <a:xfrm>
            <a:off x="904071" y="2198593"/>
            <a:ext cx="1962288" cy="1328342"/>
            <a:chOff x="904072" y="2199507"/>
            <a:chExt cx="1962288" cy="1328342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0C5C57F-13A0-A633-04C5-6A705F9D8B87}"/>
                </a:ext>
              </a:extLst>
            </p:cNvPr>
            <p:cNvSpPr/>
            <p:nvPr/>
          </p:nvSpPr>
          <p:spPr>
            <a:xfrm>
              <a:off x="904072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B865428B-764A-5BE4-6186-F8AAA847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901" y="2217573"/>
              <a:ext cx="1310276" cy="131027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E82F3A-C060-5ED1-3F8B-1BF680F3D233}"/>
              </a:ext>
            </a:extLst>
          </p:cNvPr>
          <p:cNvGrpSpPr/>
          <p:nvPr/>
        </p:nvGrpSpPr>
        <p:grpSpPr>
          <a:xfrm>
            <a:off x="2950886" y="3571193"/>
            <a:ext cx="1962288" cy="1308636"/>
            <a:chOff x="2951676" y="3570338"/>
            <a:chExt cx="1962288" cy="1308636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B958666F-1E3A-9117-8649-9EC67CA2DD40}"/>
                </a:ext>
              </a:extLst>
            </p:cNvPr>
            <p:cNvSpPr/>
            <p:nvPr/>
          </p:nvSpPr>
          <p:spPr>
            <a:xfrm>
              <a:off x="2951676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7AB9FF58-C15D-A407-7E01-4723B5B1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63" y="3596779"/>
              <a:ext cx="1260817" cy="1260817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8B1EC5-3AC6-5548-6CAF-907CCD32C5E0}"/>
              </a:ext>
            </a:extLst>
          </p:cNvPr>
          <p:cNvGrpSpPr/>
          <p:nvPr/>
        </p:nvGrpSpPr>
        <p:grpSpPr>
          <a:xfrm>
            <a:off x="2957948" y="4802013"/>
            <a:ext cx="1962288" cy="1557097"/>
            <a:chOff x="2951676" y="4810387"/>
            <a:chExt cx="1962288" cy="1557097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8DC8C57-493B-5595-B878-D304A11B38FE}"/>
                </a:ext>
              </a:extLst>
            </p:cNvPr>
            <p:cNvSpPr/>
            <p:nvPr/>
          </p:nvSpPr>
          <p:spPr>
            <a:xfrm>
              <a:off x="2951676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D1B5DD6A-53A6-5A07-D3AB-0F486FA9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71" y="4810387"/>
              <a:ext cx="1557097" cy="155709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81C8F5-E971-6F3B-6438-E58A4EF96495}"/>
              </a:ext>
            </a:extLst>
          </p:cNvPr>
          <p:cNvGrpSpPr/>
          <p:nvPr/>
        </p:nvGrpSpPr>
        <p:grpSpPr>
          <a:xfrm>
            <a:off x="4998981" y="4692867"/>
            <a:ext cx="1962288" cy="1788494"/>
            <a:chOff x="4999281" y="4701241"/>
            <a:chExt cx="1962288" cy="1788494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CFAD7DA-F9A8-66AB-9EFA-5703DC20B86B}"/>
                </a:ext>
              </a:extLst>
            </p:cNvPr>
            <p:cNvSpPr/>
            <p:nvPr/>
          </p:nvSpPr>
          <p:spPr>
            <a:xfrm>
              <a:off x="4999281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C91B495D-0DFB-3C62-1207-53A559DE0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178" y="4701241"/>
              <a:ext cx="1788494" cy="178849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8474D9A-6DD8-E2A7-37EB-0BA818F81E71}"/>
              </a:ext>
            </a:extLst>
          </p:cNvPr>
          <p:cNvGrpSpPr/>
          <p:nvPr/>
        </p:nvGrpSpPr>
        <p:grpSpPr>
          <a:xfrm>
            <a:off x="7046885" y="4902796"/>
            <a:ext cx="1962288" cy="1347010"/>
            <a:chOff x="7046885" y="4902796"/>
            <a:chExt cx="1962288" cy="134701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751E6892-2E83-6C1C-65E3-F35903F8AB4E}"/>
                </a:ext>
              </a:extLst>
            </p:cNvPr>
            <p:cNvSpPr/>
            <p:nvPr/>
          </p:nvSpPr>
          <p:spPr>
            <a:xfrm>
              <a:off x="7046885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 descr="Изображение выглядит как лепесток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79FE003-C490-F3BE-0C9D-078199B68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376" y="4902796"/>
              <a:ext cx="1341299" cy="1341299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551092A-05DD-619C-8770-5F65957BF164}"/>
              </a:ext>
            </a:extLst>
          </p:cNvPr>
          <p:cNvGrpSpPr/>
          <p:nvPr/>
        </p:nvGrpSpPr>
        <p:grpSpPr>
          <a:xfrm>
            <a:off x="7041782" y="3367216"/>
            <a:ext cx="1962288" cy="1563256"/>
            <a:chOff x="7046885" y="3367216"/>
            <a:chExt cx="1962288" cy="1563256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8361D3E9-46DB-D646-673A-7EF4D146138C}"/>
                </a:ext>
              </a:extLst>
            </p:cNvPr>
            <p:cNvSpPr/>
            <p:nvPr/>
          </p:nvSpPr>
          <p:spPr>
            <a:xfrm>
              <a:off x="7046885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Человеческое лицо, женщина, человек, Т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8AA7966-ED38-A53B-F1F2-0AAB57438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349" y="3367216"/>
              <a:ext cx="1563256" cy="156325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117CA3A-B806-15DF-AC22-55E71E5F5D4B}"/>
              </a:ext>
            </a:extLst>
          </p:cNvPr>
          <p:cNvGrpSpPr/>
          <p:nvPr/>
        </p:nvGrpSpPr>
        <p:grpSpPr>
          <a:xfrm>
            <a:off x="7046105" y="2195401"/>
            <a:ext cx="1962288" cy="1308636"/>
            <a:chOff x="7046885" y="2199507"/>
            <a:chExt cx="1962288" cy="1308636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5C73339-9961-9BF9-CBFE-E1C8308BD8C7}"/>
                </a:ext>
              </a:extLst>
            </p:cNvPr>
            <p:cNvSpPr/>
            <p:nvPr/>
          </p:nvSpPr>
          <p:spPr>
            <a:xfrm>
              <a:off x="7046885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Изображение выглядит как искусство, мультфильм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CB70B609-D287-5754-AE7F-275C1224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729" y="2246390"/>
              <a:ext cx="1672595" cy="1254447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73E39B3-64C5-8437-6D79-930AC93CE6DB}"/>
              </a:ext>
            </a:extLst>
          </p:cNvPr>
          <p:cNvGrpSpPr/>
          <p:nvPr/>
        </p:nvGrpSpPr>
        <p:grpSpPr>
          <a:xfrm>
            <a:off x="7041782" y="826345"/>
            <a:ext cx="1962288" cy="1358920"/>
            <a:chOff x="7046885" y="828675"/>
            <a:chExt cx="1962288" cy="135892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2E93688B-657B-B0F8-9BED-243BB98AF7CD}"/>
                </a:ext>
              </a:extLst>
            </p:cNvPr>
            <p:cNvSpPr/>
            <p:nvPr/>
          </p:nvSpPr>
          <p:spPr>
            <a:xfrm>
              <a:off x="7046885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616B485D-A0C8-9CC8-46EC-6874E127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65" y="887470"/>
              <a:ext cx="1300125" cy="1300125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F8DFC46-65D3-9FB7-1B66-0BC4FC42FF87}"/>
              </a:ext>
            </a:extLst>
          </p:cNvPr>
          <p:cNvGrpSpPr/>
          <p:nvPr/>
        </p:nvGrpSpPr>
        <p:grpSpPr>
          <a:xfrm>
            <a:off x="9092574" y="828675"/>
            <a:ext cx="1962288" cy="1308636"/>
            <a:chOff x="9094489" y="828675"/>
            <a:chExt cx="1962288" cy="130863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326FFF0B-C010-6A53-0CEB-DAFF27A6B3E5}"/>
                </a:ext>
              </a:extLst>
            </p:cNvPr>
            <p:cNvSpPr/>
            <p:nvPr/>
          </p:nvSpPr>
          <p:spPr>
            <a:xfrm>
              <a:off x="9094489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A084C310-6B24-9446-05F6-B38F48A62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019" y="895379"/>
              <a:ext cx="1175227" cy="117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0CB2DC9-4508-4063-8A9C-901BA947CE86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5"/>
          <a:stretch/>
        </p:blipFill>
        <p:spPr>
          <a:xfrm>
            <a:off x="875299" y="551807"/>
            <a:ext cx="1850148" cy="16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00091 0.1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9838 L 0.16718 0.21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8 0.21296 L 0.16627 0.414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28 0.41435 L 0.16614 0.6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15 0.61505 L 0.33685 0.615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85 0.61504 L 0.50481 0.612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82 0.61273 L 0.50403 0.414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03 0.41435 L 0.5052 0.2182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 0.21829 L 0.5052 0.026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 0.02639 L 0.67174 0.012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2024-04-28T21:14:04Z</dcterms:created>
  <dcterms:modified xsi:type="dcterms:W3CDTF">2024-05-14T09:41:35Z</dcterms:modified>
</cp:coreProperties>
</file>