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26" name="Picture 5" descr="Без назви-1">
            <a:extLst>
              <a:ext uri="{FF2B5EF4-FFF2-40B4-BE49-F238E27FC236}">
                <a16:creationId xmlns:a16="http://schemas.microsoft.com/office/drawing/2014/main" id="{ED5A8D95-BAFA-05A3-657B-36ABD562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09" y="4179514"/>
            <a:ext cx="2526207" cy="25262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