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8C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-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7FB7-C23E-4F0B-9F5B-7E5637CB1D6D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9C03-D4AA-46C9-BCF4-2D22C2319E0B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7FB7-C23E-4F0B-9F5B-7E5637CB1D6D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9C03-D4AA-46C9-BCF4-2D22C2319E0B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7FB7-C23E-4F0B-9F5B-7E5637CB1D6D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9C03-D4AA-46C9-BCF4-2D22C2319E0B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7FB7-C23E-4F0B-9F5B-7E5637CB1D6D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9C03-D4AA-46C9-BCF4-2D22C2319E0B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7FB7-C23E-4F0B-9F5B-7E5637CB1D6D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9C03-D4AA-46C9-BCF4-2D22C2319E0B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7FB7-C23E-4F0B-9F5B-7E5637CB1D6D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9C03-D4AA-46C9-BCF4-2D22C2319E0B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7FB7-C23E-4F0B-9F5B-7E5637CB1D6D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9C03-D4AA-46C9-BCF4-2D22C2319E0B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7FB7-C23E-4F0B-9F5B-7E5637CB1D6D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9C03-D4AA-46C9-BCF4-2D22C2319E0B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7FB7-C23E-4F0B-9F5B-7E5637CB1D6D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9C03-D4AA-46C9-BCF4-2D22C2319E0B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7FB7-C23E-4F0B-9F5B-7E5637CB1D6D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9C03-D4AA-46C9-BCF4-2D22C2319E0B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7FB7-C23E-4F0B-9F5B-7E5637CB1D6D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9C03-D4AA-46C9-BCF4-2D22C2319E0B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37FB7-C23E-4F0B-9F5B-7E5637CB1D6D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29C03-D4AA-46C9-BCF4-2D22C2319E0B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slideLayout" Target="../slideLayouts/slideLayout1.xml"/><Relationship Id="rId14" Type="http://schemas.openxmlformats.org/officeDocument/2006/relationships/audio" Target="../media/audio1.wav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5694" y="-1551"/>
            <a:ext cx="12218820" cy="6858000"/>
          </a:xfrm>
          <a:prstGeom prst="rect">
            <a:avLst/>
          </a:prstGeom>
        </p:spPr>
      </p:pic>
      <p:pic>
        <p:nvPicPr>
          <p:cNvPr id="16" name="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6437" y="4016516"/>
            <a:ext cx="2383743" cy="238374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rcRect l="-85897" r="-14320"/>
          <a:stretch>
            <a:fillRect/>
          </a:stretch>
        </p:blipFill>
        <p:spPr>
          <a:xfrm>
            <a:off x="-33020" y="1943735"/>
            <a:ext cx="4741545" cy="4742815"/>
          </a:xfrm>
          <a:prstGeom prst="rect">
            <a:avLst/>
          </a:prstGeom>
        </p:spPr>
      </p:pic>
      <p:pic>
        <p:nvPicPr>
          <p:cNvPr id="14" name="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8012" y="4017916"/>
            <a:ext cx="1457070" cy="2249619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2498103" y="15742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6003635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 w="12700" cmpd="sng"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1146" y="575374"/>
            <a:ext cx="1835055" cy="1627773"/>
          </a:xfrm>
          <a:prstGeom prst="rect">
            <a:avLst/>
          </a:prstGeom>
        </p:spPr>
      </p:pic>
      <p:pic>
        <p:nvPicPr>
          <p:cNvPr id="8" name="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4226" y="464212"/>
            <a:ext cx="1930856" cy="1809090"/>
          </a:xfrm>
          <a:prstGeom prst="rect">
            <a:avLst/>
          </a:prstGeom>
        </p:spPr>
      </p:pic>
      <p:pic>
        <p:nvPicPr>
          <p:cNvPr id="9" name="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10376" y="430506"/>
            <a:ext cx="1614421" cy="1897202"/>
          </a:xfrm>
          <a:prstGeom prst="rect">
            <a:avLst/>
          </a:prstGeom>
        </p:spPr>
      </p:pic>
      <p:pic>
        <p:nvPicPr>
          <p:cNvPr id="10" name="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8223" y="2580069"/>
            <a:ext cx="1821509" cy="2058411"/>
          </a:xfrm>
          <a:prstGeom prst="rect">
            <a:avLst/>
          </a:prstGeom>
        </p:spPr>
      </p:pic>
      <p:pic>
        <p:nvPicPr>
          <p:cNvPr id="11" name="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574057">
            <a:off x="8260760" y="2636808"/>
            <a:ext cx="1442330" cy="2458831"/>
          </a:xfrm>
          <a:prstGeom prst="rect">
            <a:avLst/>
          </a:prstGeom>
        </p:spPr>
      </p:pic>
      <p:pic>
        <p:nvPicPr>
          <p:cNvPr id="12" name="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2409" y="4526844"/>
            <a:ext cx="2128024" cy="1862021"/>
          </a:xfrm>
          <a:prstGeom prst="rect">
            <a:avLst/>
          </a:prstGeom>
        </p:spPr>
      </p:pic>
      <p:sp>
        <p:nvSpPr>
          <p:cNvPr id="24" name="Овал са"/>
          <p:cNvSpPr/>
          <p:nvPr/>
        </p:nvSpPr>
        <p:spPr>
          <a:xfrm>
            <a:off x="5003229" y="748263"/>
            <a:ext cx="1483918" cy="1502314"/>
          </a:xfrm>
          <a:prstGeom prst="ellipse">
            <a:avLst/>
          </a:prstGeom>
          <a:solidFill>
            <a:schemeClr val="bg1"/>
          </a:solidFill>
          <a:ln>
            <a:solidFill>
              <a:srgbClr val="F48C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са"/>
          <p:cNvSpPr/>
          <p:nvPr/>
        </p:nvSpPr>
        <p:spPr>
          <a:xfrm>
            <a:off x="5117204" y="975716"/>
            <a:ext cx="14373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</a:t>
            </a:r>
            <a:endParaRPr lang="uk-UA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26841" y="781983"/>
            <a:ext cx="1509657" cy="1461181"/>
          </a:xfrm>
          <a:prstGeom prst="rect">
            <a:avLst/>
          </a:prstGeom>
        </p:spPr>
      </p:pic>
      <p:sp>
        <p:nvSpPr>
          <p:cNvPr id="20" name="сы"/>
          <p:cNvSpPr/>
          <p:nvPr/>
        </p:nvSpPr>
        <p:spPr>
          <a:xfrm>
            <a:off x="7159765" y="991588"/>
            <a:ext cx="131965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uk-UA" sz="6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90437" y="736066"/>
            <a:ext cx="1495055" cy="1510547"/>
          </a:xfrm>
          <a:prstGeom prst="rect">
            <a:avLst/>
          </a:prstGeom>
        </p:spPr>
      </p:pic>
      <p:sp>
        <p:nvSpPr>
          <p:cNvPr id="32" name="си"/>
          <p:cNvSpPr/>
          <p:nvPr/>
        </p:nvSpPr>
        <p:spPr>
          <a:xfrm>
            <a:off x="9405594" y="999831"/>
            <a:ext cx="15835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</a:t>
            </a:r>
            <a:endParaRPr lang="uk-UA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86624" y="2659281"/>
            <a:ext cx="1402175" cy="141670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35483" y="2648658"/>
            <a:ext cx="1412689" cy="142732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74653" y="4654418"/>
            <a:ext cx="1390546" cy="140495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80384" y="4655385"/>
            <a:ext cx="1476977" cy="149228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05241" y="4638479"/>
            <a:ext cx="1453006" cy="1468063"/>
          </a:xfrm>
          <a:prstGeom prst="rect">
            <a:avLst/>
          </a:prstGeom>
        </p:spPr>
      </p:pic>
      <p:sp>
        <p:nvSpPr>
          <p:cNvPr id="38" name="сю"/>
          <p:cNvSpPr/>
          <p:nvPr/>
        </p:nvSpPr>
        <p:spPr>
          <a:xfrm>
            <a:off x="9390294" y="4856538"/>
            <a:ext cx="16141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</a:t>
            </a:r>
            <a:endParaRPr lang="uk-UA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ся"/>
          <p:cNvSpPr/>
          <p:nvPr/>
        </p:nvSpPr>
        <p:spPr>
          <a:xfrm>
            <a:off x="7224236" y="4914846"/>
            <a:ext cx="17876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</a:t>
            </a:r>
            <a:endParaRPr lang="uk-UA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су"/>
          <p:cNvSpPr/>
          <p:nvPr/>
        </p:nvSpPr>
        <p:spPr>
          <a:xfrm>
            <a:off x="5008945" y="4858135"/>
            <a:ext cx="18632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</a:t>
            </a:r>
            <a:endParaRPr lang="uk-UA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со"/>
          <p:cNvSpPr/>
          <p:nvPr/>
        </p:nvSpPr>
        <p:spPr>
          <a:xfrm>
            <a:off x="8428378" y="2838259"/>
            <a:ext cx="17241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СЭ</a:t>
            </a:r>
            <a:endParaRPr lang="uk-UA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се"/>
          <p:cNvSpPr/>
          <p:nvPr/>
        </p:nvSpPr>
        <p:spPr>
          <a:xfrm>
            <a:off x="5701740" y="2859356"/>
            <a:ext cx="17056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endParaRPr lang="uk-UA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Google Shape;84;p1"/>
          <p:cNvPicPr preferRelativeResize="0"/>
          <p:nvPr/>
        </p:nvPicPr>
        <p:blipFill rotWithShape="1">
          <a:blip r:embed="rId13"/>
          <a:srcRect/>
          <a:stretch>
            <a:fillRect/>
          </a:stretch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24" grpId="0" animBg="1"/>
      <p:bldP spid="18" grpId="0"/>
      <p:bldP spid="20" grpId="0"/>
      <p:bldP spid="32" grpId="0"/>
      <p:bldP spid="38" grpId="0"/>
      <p:bldP spid="37" grpId="0"/>
      <p:bldP spid="35" grpId="0"/>
      <p:bldP spid="34" grpId="0"/>
      <p:bldP spid="33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WPS Presentation</Application>
  <PresentationFormat>Широкий екран</PresentationFormat>
  <Paragraphs>16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Calibri</vt:lpstr>
      <vt:lpstr>Times New Roman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57</cp:revision>
  <dcterms:created xsi:type="dcterms:W3CDTF">2024-02-24T14:39:00Z</dcterms:created>
  <dcterms:modified xsi:type="dcterms:W3CDTF">2024-07-11T08:17:49Z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FADA713898834DD0B81E2D003B2458B3_12</vt:lpwstr>
  </property>
  <property fmtid="{D5CDD505-2E9C-101B-9397-08002B2CF9AE}" pid="3" name="KSOProductBuildVer">
    <vt:lpwstr>1033-12.2.0.17119</vt:lpwstr>
  </property>
</Properties>
</file>