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91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microsoft.com/office/2007/relationships/hdphoto" Target="../media/image8.wdp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3" Type="http://schemas.openxmlformats.org/officeDocument/2006/relationships/slideLayout" Target="../slideLayouts/slideLayout7.xml"/><Relationship Id="rId32" Type="http://schemas.openxmlformats.org/officeDocument/2006/relationships/image" Target="../media/image31.png"/><Relationship Id="rId31" Type="http://schemas.openxmlformats.org/officeDocument/2006/relationships/tags" Target="../tags/tag1.xml"/><Relationship Id="rId30" Type="http://schemas.openxmlformats.org/officeDocument/2006/relationships/image" Target="../media/image30.png"/><Relationship Id="rId3" Type="http://schemas.openxmlformats.org/officeDocument/2006/relationships/image" Target="../media/image3.png"/><Relationship Id="rId29" Type="http://schemas.openxmlformats.org/officeDocument/2006/relationships/image" Target="../media/image29.png"/><Relationship Id="rId28" Type="http://schemas.openxmlformats.org/officeDocument/2006/relationships/image" Target="../media/image28.png"/><Relationship Id="rId27" Type="http://schemas.openxmlformats.org/officeDocument/2006/relationships/image" Target="../media/image27.png"/><Relationship Id="rId26" Type="http://schemas.openxmlformats.org/officeDocument/2006/relationships/image" Target="../media/image26.png"/><Relationship Id="rId25" Type="http://schemas.openxmlformats.org/officeDocument/2006/relationships/image" Target="../media/image25.png"/><Relationship Id="rId24" Type="http://schemas.openxmlformats.org/officeDocument/2006/relationships/image" Target="../media/image24.png"/><Relationship Id="rId23" Type="http://schemas.openxmlformats.org/officeDocument/2006/relationships/image" Target="../media/image23.png"/><Relationship Id="rId22" Type="http://schemas.openxmlformats.org/officeDocument/2006/relationships/image" Target="../media/image22.png"/><Relationship Id="rId21" Type="http://schemas.openxmlformats.org/officeDocument/2006/relationships/image" Target="../media/image21.png"/><Relationship Id="rId20" Type="http://schemas.openxmlformats.org/officeDocument/2006/relationships/image" Target="../media/image20.png"/><Relationship Id="rId2" Type="http://schemas.openxmlformats.org/officeDocument/2006/relationships/image" Target="../media/image2.png"/><Relationship Id="rId19" Type="http://schemas.openxmlformats.org/officeDocument/2006/relationships/image" Target="../media/image19.png"/><Relationship Id="rId18" Type="http://schemas.openxmlformats.org/officeDocument/2006/relationships/image" Target="../media/image18.png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microsoft.com/office/2007/relationships/hdphoto" Target="../media/image11.wdp"/><Relationship Id="rId10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466725" y="438150"/>
            <a:ext cx="7724775" cy="5905500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15" y="819177"/>
            <a:ext cx="3743847" cy="45154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6725" y="5715684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Это Зоя.</a:t>
            </a:r>
            <a:endParaRPr lang="ru-RU" dirty="0"/>
          </a:p>
          <a:p>
            <a:pPr algn="ctr"/>
            <a:endParaRPr lang="en-US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2562" y="3146691"/>
            <a:ext cx="1625627" cy="19606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6725" y="5715684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Зоя с мамой пошли в зоопарк.</a:t>
            </a:r>
            <a:endParaRPr lang="ru-RU" dirty="0"/>
          </a:p>
          <a:p>
            <a:pPr algn="ctr"/>
            <a:endParaRPr lang="en-US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255" y="1676570"/>
            <a:ext cx="3543129" cy="354312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1" r="25378"/>
          <a:stretch>
            <a:fillRect/>
          </a:stretch>
        </p:blipFill>
        <p:spPr>
          <a:xfrm flipH="1">
            <a:off x="336104" y="986024"/>
            <a:ext cx="1971675" cy="4451602"/>
          </a:xfrm>
          <a:prstGeom prst="rect">
            <a:avLst/>
          </a:prstGeom>
        </p:spPr>
      </p:pic>
      <p:sp>
        <p:nvSpPr>
          <p:cNvPr id="14" name="Стрелка: вправо 13"/>
          <p:cNvSpPr/>
          <p:nvPr/>
        </p:nvSpPr>
        <p:spPr>
          <a:xfrm>
            <a:off x="3854091" y="3019509"/>
            <a:ext cx="595492" cy="857250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76" y="2315998"/>
            <a:ext cx="2255435" cy="272029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6725" y="5715684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Зоя смотрела на разных зверей.</a:t>
            </a:r>
            <a:endParaRPr lang="ru-RU" dirty="0"/>
          </a:p>
          <a:p>
            <a:pPr algn="ctr"/>
            <a:endParaRPr lang="en-US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3238500" y="695325"/>
            <a:ext cx="4822265" cy="4657567"/>
            <a:chOff x="4000501" y="1409858"/>
            <a:chExt cx="3962084" cy="3962084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6"/>
            <a:srcRect l="37136" t="32707" r="53629" b="62966"/>
            <a:stretch>
              <a:fillRect/>
            </a:stretch>
          </p:blipFill>
          <p:spPr>
            <a:xfrm>
              <a:off x="5268804" y="1858497"/>
              <a:ext cx="1985224" cy="93003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227" b="99805" l="0" r="99805">
                          <a14:foregroundMark x1="14941" y1="36523" x2="12500" y2="27148"/>
                          <a14:foregroundMark x1="6934" y1="19922" x2="12012" y2="21582"/>
                          <a14:foregroundMark x1="12500" y1="26172" x2="19727" y2="26465"/>
                          <a14:foregroundMark x1="22363" y1="25000" x2="24316" y2="25684"/>
                          <a14:foregroundMark x1="8887" y1="33691" x2="488" y2="50488"/>
                          <a14:foregroundMark x1="10840" y1="38477" x2="684" y2="23828"/>
                          <a14:foregroundMark x1="684" y1="23828" x2="684" y2="23828"/>
                          <a14:foregroundMark x1="5762" y1="25195" x2="29297" y2="89941"/>
                          <a14:foregroundMark x1="22852" y1="85840" x2="42871" y2="91699"/>
                          <a14:foregroundMark x1="42871" y1="91699" x2="70703" y2="86914"/>
                          <a14:foregroundMark x1="70703" y1="86914" x2="89648" y2="34082"/>
                          <a14:foregroundMark x1="91309" y1="11035" x2="73242" y2="27734"/>
                          <a14:foregroundMark x1="73242" y1="27734" x2="44824" y2="30469"/>
                          <a14:foregroundMark x1="44824" y1="30469" x2="49805" y2="24316"/>
                          <a14:foregroundMark x1="55273" y1="24707" x2="78418" y2="40820"/>
                          <a14:foregroundMark x1="78418" y1="40820" x2="78418" y2="40820"/>
                          <a14:foregroundMark x1="84668" y1="30957" x2="96191" y2="46387"/>
                          <a14:foregroundMark x1="95215" y1="29785" x2="88477" y2="31738"/>
                          <a14:foregroundMark x1="92090" y1="22559" x2="92090" y2="9863"/>
                          <a14:foregroundMark x1="92578" y1="7227" x2="82227" y2="15332"/>
                          <a14:foregroundMark x1="24512" y1="26172" x2="42578" y2="33398"/>
                          <a14:foregroundMark x1="45898" y1="33887" x2="32910" y2="51172"/>
                          <a14:foregroundMark x1="48828" y1="38477" x2="24316" y2="35840"/>
                          <a14:foregroundMark x1="36035" y1="34570" x2="0" y2="43750"/>
                          <a14:foregroundMark x1="0" y1="43750" x2="0" y2="43750"/>
                          <a14:foregroundMark x1="10059" y1="35547" x2="23340" y2="55762"/>
                          <a14:foregroundMark x1="24023" y1="80762" x2="30273" y2="95410"/>
                          <a14:foregroundMark x1="83203" y1="92285" x2="28027" y2="96680"/>
                          <a14:foregroundMark x1="28027" y1="96680" x2="11426" y2="88086"/>
                          <a14:foregroundMark x1="11426" y1="88086" x2="2734" y2="72070"/>
                          <a14:foregroundMark x1="2734" y1="72070" x2="2441" y2="59863"/>
                          <a14:foregroundMark x1="10059" y1="56055" x2="3320" y2="86523"/>
                          <a14:foregroundMark x1="3320" y1="87012" x2="3711" y2="65430"/>
                          <a14:foregroundMark x1="3711" y1="65430" x2="6934" y2="57715"/>
                          <a14:foregroundMark x1="6250" y1="60352" x2="5078" y2="87695"/>
                          <a14:foregroundMark x1="2148" y1="69727" x2="2148" y2="93945"/>
                          <a14:foregroundMark x1="2148" y1="79102" x2="4590" y2="92090"/>
                          <a14:foregroundMark x1="6250" y1="92285" x2="25684" y2="98828"/>
                          <a14:foregroundMark x1="25684" y1="98828" x2="25977" y2="98828"/>
                          <a14:foregroundMark x1="27637" y1="98535" x2="50977" y2="99023"/>
                          <a14:foregroundMark x1="55566" y1="99512" x2="92285" y2="92773"/>
                          <a14:foregroundMark x1="97363" y1="87500" x2="92578" y2="60547"/>
                          <a14:foregroundMark x1="93555" y1="55273" x2="95703" y2="47559"/>
                          <a14:foregroundMark x1="92773" y1="65625" x2="98828" y2="79590"/>
                          <a14:foregroundMark x1="98828" y1="79590" x2="98828" y2="79590"/>
                          <a14:foregroundMark x1="97559" y1="71680" x2="97168" y2="66602"/>
                          <a14:foregroundMark x1="98340" y1="62012" x2="99512" y2="66113"/>
                          <a14:foregroundMark x1="98535" y1="79297" x2="98535" y2="88965"/>
                          <a14:foregroundMark x1="97559" y1="81250" x2="78418" y2="94824"/>
                          <a14:foregroundMark x1="78418" y1="94824" x2="69727" y2="95215"/>
                          <a14:foregroundMark x1="52441" y1="99805" x2="96875" y2="97559"/>
                          <a14:foregroundMark x1="96875" y1="97559" x2="96875" y2="97559"/>
                          <a14:foregroundMark x1="98340" y1="91602" x2="74023" y2="92773"/>
                          <a14:foregroundMark x1="96875" y1="85547" x2="73340" y2="99805"/>
                          <a14:foregroundMark x1="73340" y1="99805" x2="72168" y2="99805"/>
                          <a14:foregroundMark x1="74316" y1="96191" x2="98535" y2="91797"/>
                          <a14:foregroundMark x1="94922" y1="90820" x2="87500" y2="93945"/>
                          <a14:foregroundMark x1="85840" y1="93945" x2="84863" y2="95215"/>
                          <a14:foregroundMark x1="93066" y1="93066" x2="80078" y2="98535"/>
                          <a14:foregroundMark x1="12695" y1="92285" x2="7227" y2="92773"/>
                          <a14:foregroundMark x1="9375" y1="93262" x2="13672" y2="99805"/>
                          <a14:foregroundMark x1="15430" y1="29297" x2="2930" y2="33398"/>
                          <a14:foregroundMark x1="2930" y1="33398" x2="2930" y2="33398"/>
                          <a14:foregroundMark x1="1172" y1="28125" x2="2539" y2="42188"/>
                          <a14:foregroundMark x1="2539" y1="42188" x2="5762" y2="50195"/>
                          <a14:foregroundMark x1="5078" y1="35352" x2="4785" y2="43945"/>
                          <a14:foregroundMark x1="14453" y1="27148" x2="4590" y2="16797"/>
                          <a14:foregroundMark x1="7910" y1="16797" x2="10547" y2="20410"/>
                          <a14:foregroundMark x1="12500" y1="20410" x2="13965" y2="24316"/>
                          <a14:foregroundMark x1="8203" y1="41602" x2="6445" y2="42773"/>
                          <a14:foregroundMark x1="6250" y1="42578" x2="2148" y2="47070"/>
                          <a14:foregroundMark x1="7715" y1="45215" x2="5078" y2="45410"/>
                          <a14:foregroundMark x1="94043" y1="23828" x2="97363" y2="30762"/>
                          <a14:foregroundMark x1="98535" y1="31445" x2="99316" y2="32227"/>
                          <a14:foregroundMark x1="98340" y1="33203" x2="97168" y2="28125"/>
                          <a14:foregroundMark x1="95410" y1="49316" x2="97363" y2="57715"/>
                          <a14:foregroundMark x1="97363" y1="58691" x2="90918" y2="61035"/>
                          <a14:foregroundMark x1="97168" y1="58887" x2="98340" y2="58691"/>
                          <a14:foregroundMark x1="96875" y1="80762" x2="98828" y2="82227"/>
                          <a14:foregroundMark x1="99023" y1="75684" x2="99805" y2="75488"/>
                          <a14:foregroundMark x1="65430" y1="67578" x2="37500" y2="71875"/>
                          <a14:foregroundMark x1="55566" y1="75977" x2="40625" y2="73535"/>
                          <a14:foregroundMark x1="56934" y1="72363" x2="48047" y2="74023"/>
                          <a14:backgroundMark x1="30566" y1="20215" x2="34570" y2="19336"/>
                          <a14:backgroundMark x1="31250" y1="22656" x2="36816" y2="188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501" y="1409858"/>
              <a:ext cx="3962084" cy="3962084"/>
            </a:xfrm>
            <a:prstGeom prst="rect">
              <a:avLst/>
            </a:prstGeom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1969180"/>
            <a:ext cx="2255435" cy="272029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6725" y="5715684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Но Зоя очень испугалась зубра.</a:t>
            </a:r>
            <a:endParaRPr lang="ru-RU" dirty="0"/>
          </a:p>
          <a:p>
            <a:pPr algn="ctr"/>
            <a:endParaRPr lang="en-US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75" y="1552917"/>
            <a:ext cx="3552825" cy="355282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0">
            <a:biLevel thresh="5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0039" y1="33789" x2="50391" y2="30273"/>
                        <a14:foregroundMark x1="50391" y1="30273" x2="51172" y2="30273"/>
                        <a14:foregroundMark x1="55469" y1="29102" x2="56055" y2="29492"/>
                        <a14:foregroundMark x1="34570" y1="32813" x2="34961" y2="31250"/>
                        <a14:backgroundMark x1="25195" y1="61328" x2="28320" y2="52930"/>
                        <a14:backgroundMark x1="30469" y1="54492" x2="33008" y2="60547"/>
                        <a14:backgroundMark x1="33008" y1="60547" x2="30273" y2="60938"/>
                        <a14:backgroundMark x1="28320" y1="61133" x2="25781" y2="61914"/>
                        <a14:backgroundMark x1="25000" y1="60352" x2="30078" y2="42383"/>
                        <a14:backgroundMark x1="30078" y1="39648" x2="30078" y2="28906"/>
                        <a14:backgroundMark x1="30078" y1="24609" x2="25586" y2="18750"/>
                        <a14:backgroundMark x1="25586" y1="18750" x2="25000" y2="22656"/>
                        <a14:backgroundMark x1="34570" y1="27930" x2="37695" y2="22070"/>
                        <a14:backgroundMark x1="32966" y1="37461" x2="33008" y2="37109"/>
                        <a14:backgroundMark x1="33594" y1="32227" x2="32887" y2="38117"/>
                        <a14:backgroundMark x1="34766" y1="27930" x2="35938" y2="25977"/>
                      </a14:backgroundRemoval>
                    </a14:imgEffect>
                  </a14:imgLayer>
                </a14:imgProps>
              </a:ext>
            </a:extLst>
          </a:blip>
          <a:srcRect l="13610" t="14783" r="10458" b="10821"/>
          <a:stretch>
            <a:fillRect/>
          </a:stretch>
        </p:blipFill>
        <p:spPr>
          <a:xfrm>
            <a:off x="2796562" y="2224428"/>
            <a:ext cx="2255435" cy="22098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21" y="1664993"/>
            <a:ext cx="3082077" cy="371731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66725" y="5715684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Зоя думала, что зубр злой.</a:t>
            </a:r>
            <a:endParaRPr lang="ru-RU" dirty="0"/>
          </a:p>
          <a:p>
            <a:pPr algn="ctr"/>
            <a:endParaRPr lang="en-US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4797183" y="806630"/>
            <a:ext cx="2779442" cy="1872889"/>
            <a:chOff x="4797183" y="806630"/>
            <a:chExt cx="2779442" cy="1872889"/>
          </a:xfrm>
        </p:grpSpPr>
        <p:sp>
          <p:nvSpPr>
            <p:cNvPr id="27" name="Пузырек для мыслей: облако 26"/>
            <p:cNvSpPr/>
            <p:nvPr/>
          </p:nvSpPr>
          <p:spPr>
            <a:xfrm>
              <a:off x="4797183" y="806630"/>
              <a:ext cx="2779442" cy="1872889"/>
            </a:xfrm>
            <a:prstGeom prst="cloudCallout">
              <a:avLst>
                <a:gd name="adj1" fmla="val -89487"/>
                <a:gd name="adj2" fmla="val 29496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543" t="-6381" r="-7409" b="-5041"/>
            <a:stretch>
              <a:fillRect/>
            </a:stretch>
          </p:blipFill>
          <p:spPr>
            <a:xfrm>
              <a:off x="6305551" y="1013884"/>
              <a:ext cx="845221" cy="841235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3975" y="1137506"/>
              <a:ext cx="1283573" cy="1283573"/>
            </a:xfrm>
            <a:prstGeom prst="rect">
              <a:avLst/>
            </a:prstGeom>
          </p:spPr>
        </p:pic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358" y="828675"/>
            <a:ext cx="3644313" cy="367218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9798" y="2053604"/>
            <a:ext cx="5781435" cy="367218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66725" y="5715684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За забором была коза. У козы на шее был золотой звонок.</a:t>
            </a:r>
            <a:endParaRPr lang="ru-RU" dirty="0"/>
          </a:p>
          <a:p>
            <a:pPr algn="ctr"/>
            <a:endParaRPr lang="en-US" dirty="0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74"/>
          <a:stretch>
            <a:fillRect/>
          </a:stretch>
        </p:blipFill>
        <p:spPr>
          <a:xfrm rot="20636082">
            <a:off x="5028523" y="2378046"/>
            <a:ext cx="791751" cy="57343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94" y="2307801"/>
            <a:ext cx="2255435" cy="272029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66725" y="5715684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Зоя кормила козу кукурузой.</a:t>
            </a:r>
            <a:endParaRPr lang="ru-RU" dirty="0"/>
          </a:p>
          <a:p>
            <a:pPr algn="ctr"/>
            <a:endParaRPr lang="en-US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872916" y="976038"/>
            <a:ext cx="5501785" cy="465045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" b="884"/>
          <a:stretch>
            <a:fillRect/>
          </a:stretch>
        </p:blipFill>
        <p:spPr>
          <a:xfrm rot="20995917">
            <a:off x="2549871" y="3370785"/>
            <a:ext cx="901862" cy="883614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2027" y="568585"/>
            <a:ext cx="4732879" cy="473287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66725" y="5715684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 около берёзы был знак, что могут ползать змеи. </a:t>
            </a:r>
            <a:endParaRPr lang="ru-RU" dirty="0"/>
          </a:p>
          <a:p>
            <a:pPr algn="ctr"/>
            <a:endParaRPr lang="en-US" dirty="0"/>
          </a:p>
        </p:txBody>
      </p:sp>
      <p:grpSp>
        <p:nvGrpSpPr>
          <p:cNvPr id="40" name="Группа 39"/>
          <p:cNvGrpSpPr/>
          <p:nvPr/>
        </p:nvGrpSpPr>
        <p:grpSpPr>
          <a:xfrm>
            <a:off x="3955679" y="2045578"/>
            <a:ext cx="3250490" cy="3367604"/>
            <a:chOff x="4674870" y="2034540"/>
            <a:chExt cx="3250490" cy="3367604"/>
          </a:xfrm>
        </p:grpSpPr>
        <p:grpSp>
          <p:nvGrpSpPr>
            <p:cNvPr id="41" name="Группа 40"/>
            <p:cNvGrpSpPr/>
            <p:nvPr/>
          </p:nvGrpSpPr>
          <p:grpSpPr>
            <a:xfrm>
              <a:off x="4674870" y="2034540"/>
              <a:ext cx="3250490" cy="3367604"/>
              <a:chOff x="3274906" y="751690"/>
              <a:chExt cx="4650454" cy="4650454"/>
            </a:xfrm>
          </p:grpSpPr>
          <p:pic>
            <p:nvPicPr>
              <p:cNvPr id="43" name="Рисунок 42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3274906" y="751690"/>
                <a:ext cx="4650454" cy="4650454"/>
              </a:xfrm>
              <a:prstGeom prst="rect">
                <a:avLst/>
              </a:prstGeom>
            </p:spPr>
          </p:pic>
          <p:pic>
            <p:nvPicPr>
              <p:cNvPr id="44" name="Рисунок 43"/>
              <p:cNvPicPr>
                <a:picLocks noChangeAspect="1"/>
              </p:cNvPicPr>
              <p:nvPr/>
            </p:nvPicPr>
            <p:blipFill rotWithShape="1">
              <a:blip r:embed="rId20"/>
              <a:srcRect l="53603" t="38946" r="35835" b="50000"/>
              <a:stretch>
                <a:fillRect/>
              </a:stretch>
            </p:blipFill>
            <p:spPr>
              <a:xfrm>
                <a:off x="5140378" y="2085975"/>
                <a:ext cx="866875" cy="1000126"/>
              </a:xfrm>
              <a:prstGeom prst="rect">
                <a:avLst/>
              </a:prstGeom>
            </p:spPr>
          </p:pic>
          <p:pic>
            <p:nvPicPr>
              <p:cNvPr id="45" name="Рисунок 44"/>
              <p:cNvPicPr>
                <a:picLocks noChangeAspect="1"/>
              </p:cNvPicPr>
              <p:nvPr/>
            </p:nvPicPr>
            <p:blipFill rotWithShape="1">
              <a:blip r:embed="rId20"/>
              <a:srcRect l="53603" t="38946" r="35835" b="50000"/>
              <a:stretch>
                <a:fillRect/>
              </a:stretch>
            </p:blipFill>
            <p:spPr>
              <a:xfrm rot="19837843">
                <a:off x="5455477" y="1778904"/>
                <a:ext cx="382007" cy="416053"/>
              </a:xfrm>
              <a:prstGeom prst="rect">
                <a:avLst/>
              </a:prstGeom>
            </p:spPr>
          </p:pic>
        </p:grpSp>
        <p:pic>
          <p:nvPicPr>
            <p:cNvPr id="42" name="Рисунок 41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8" r="-1392"/>
            <a:stretch>
              <a:fillRect/>
            </a:stretch>
          </p:blipFill>
          <p:spPr>
            <a:xfrm rot="404032" flipH="1">
              <a:off x="5840049" y="3031879"/>
              <a:ext cx="1181378" cy="724886"/>
            </a:xfrm>
            <a:prstGeom prst="rect">
              <a:avLst/>
            </a:prstGeom>
          </p:spPr>
        </p:pic>
      </p:grpSp>
      <p:sp>
        <p:nvSpPr>
          <p:cNvPr id="46" name="TextBox 45"/>
          <p:cNvSpPr txBox="1"/>
          <p:nvPr/>
        </p:nvSpPr>
        <p:spPr>
          <a:xfrm>
            <a:off x="466725" y="5715684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Зоя весело провела время в зоопарке.</a:t>
            </a:r>
            <a:endParaRPr lang="ru-RU" dirty="0"/>
          </a:p>
          <a:p>
            <a:pPr algn="ctr"/>
            <a:endParaRPr lang="en-US" dirty="0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26" y="622081"/>
            <a:ext cx="4972692" cy="497269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189" y="4077342"/>
            <a:ext cx="1189892" cy="143513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39" y="1130919"/>
            <a:ext cx="1065982" cy="1285688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7212" y="4756386"/>
            <a:ext cx="2157995" cy="133648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406729" y="4417896"/>
            <a:ext cx="2030993" cy="162275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980949" y="4623372"/>
            <a:ext cx="1336485" cy="133648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8802" y="2799574"/>
            <a:ext cx="2688569" cy="1335140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844506" y="2712599"/>
            <a:ext cx="2048434" cy="1457070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177090" y="2708573"/>
            <a:ext cx="1771105" cy="170932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112677" y="668080"/>
            <a:ext cx="3194581" cy="19204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677614" y="761453"/>
            <a:ext cx="2166891" cy="1698893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312" y="3465779"/>
            <a:ext cx="3491387" cy="3169536"/>
          </a:xfrm>
          <a:prstGeom prst="rect">
            <a:avLst/>
          </a:prstGeom>
        </p:spPr>
      </p:pic>
      <p:pic>
        <p:nvPicPr>
          <p:cNvPr id="2" name="Picture 1" descr="Govorun1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8273415" y="2315845"/>
            <a:ext cx="3799840" cy="3799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1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500"/>
                            </p:stCondLst>
                            <p:childTnLst>
                              <p:par>
                                <p:cTn id="30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0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3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/>
      <p:bldP spid="9" grpId="1"/>
      <p:bldP spid="11" grpId="0"/>
      <p:bldP spid="11" grpId="1"/>
      <p:bldP spid="14" grpId="0" animBg="1"/>
      <p:bldP spid="14" grpId="1" animBg="1"/>
      <p:bldP spid="16" grpId="0"/>
      <p:bldP spid="16" grpId="1"/>
      <p:bldP spid="21" grpId="0"/>
      <p:bldP spid="21" grpId="1"/>
      <p:bldP spid="25" grpId="0"/>
      <p:bldP spid="25" grpId="1"/>
      <p:bldP spid="32" grpId="0"/>
      <p:bldP spid="32" grpId="1"/>
      <p:bldP spid="35" grpId="0"/>
      <p:bldP spid="35" grpId="1"/>
      <p:bldP spid="39" grpId="0"/>
      <p:bldP spid="39" grpId="1"/>
      <p:bldP spid="46" grpId="0"/>
      <p:bldP spid="46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289</Words>
  <Application>WPS Presentation</Application>
  <PresentationFormat>Широкоэкранный</PresentationFormat>
  <Paragraphs>27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11</cp:revision>
  <dcterms:created xsi:type="dcterms:W3CDTF">2024-05-11T08:59:00Z</dcterms:created>
  <dcterms:modified xsi:type="dcterms:W3CDTF">2024-07-08T08:07:18Z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55DC30191F984B0DA94FE36A3F20BBA7_12</vt:lpwstr>
  </property>
  <property fmtid="{D5CDD505-2E9C-101B-9397-08002B2CF9AE}" pid="3" name="KSOProductBuildVer">
    <vt:lpwstr>1033-12.2.0.17119</vt:lpwstr>
  </property>
</Properties>
</file>