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62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28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3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9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3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7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7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4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92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40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FBF5-DA54-4DBF-87A5-00CC80E10E93}" type="datetimeFigureOut">
              <a:rPr lang="uk-UA" smtClean="0"/>
              <a:t>21.12.24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36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2037" y="143589"/>
            <a:ext cx="6049303" cy="5848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03" y="733226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54" y="2464090"/>
            <a:ext cx="1398065" cy="1364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04" y="4005446"/>
            <a:ext cx="1488416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98" y="2391783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5" y="3997046"/>
            <a:ext cx="1460209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53" y="4005446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кр8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77" y="392268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10" y="413948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93" y="4090832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10" y="4130150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984" y="2469104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63" y="2455333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90" y="816801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31" y="775751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07" y="2391600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71" y="2420971"/>
            <a:ext cx="1341892" cy="1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91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22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11" y="402637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085" y="2818484"/>
            <a:ext cx="3229083" cy="32290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1602"/>
            <a:ext cx="1030415" cy="1030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16" y="2320982"/>
            <a:ext cx="1466635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68" y="25032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10" y="247966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03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06" y="1825312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р4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1" y="2214868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04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71" y="3519921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р5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2" y="224778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05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15" y="354130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р3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05" y="63070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р6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82" y="219455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06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0" y="3557104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р7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99" y="3884433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07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02" y="5098501"/>
            <a:ext cx="473737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08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27" y="510575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р9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99" y="3920037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4" y="677907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09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26" y="5070220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крестик1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57" y="63070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0000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20" y="1849149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14" y="768975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992" y="80107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93" y="703440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8" y="8098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50" y="828574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естик 2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51" y="65272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02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28" y="1864029"/>
            <a:ext cx="453854" cy="4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V="1">
            <a:off x="1909000" y="677799"/>
            <a:ext cx="5040895" cy="6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894819" y="2241229"/>
            <a:ext cx="5012734" cy="150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909000" y="3916199"/>
            <a:ext cx="5017172" cy="34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09000" y="5483777"/>
            <a:ext cx="5040895" cy="28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6911991" y="686509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293259" y="666192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3546923" y="666193"/>
            <a:ext cx="57151" cy="4806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894819" y="672050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45" y="1458533"/>
            <a:ext cx="3063768" cy="313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3F2D44-717D-426E-801E-A02620A3D025}"/>
</file>

<file path=customXml/itemProps2.xml><?xml version="1.0" encoding="utf-8"?>
<ds:datastoreItem xmlns:ds="http://schemas.openxmlformats.org/officeDocument/2006/customXml" ds:itemID="{79E64CCA-7C9E-4157-8E17-F7D143F3E18E}"/>
</file>

<file path=customXml/itemProps3.xml><?xml version="1.0" encoding="utf-8"?>
<ds:datastoreItem xmlns:ds="http://schemas.openxmlformats.org/officeDocument/2006/customXml" ds:itemID="{BDB7A395-E137-4572-A141-9D3A79F96A5B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16</cp:revision>
  <dcterms:created xsi:type="dcterms:W3CDTF">2024-12-09T09:30:48Z</dcterms:created>
  <dcterms:modified xsi:type="dcterms:W3CDTF">2024-12-21T21:50:25Z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