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microsoft.com/office/2007/relationships/hdphoto" Target="../media/image10.wdp"/><Relationship Id="rId10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638550"/>
            <a:ext cx="3219450" cy="321945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981" y="3855643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23321 0.1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36758 0.436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48151 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8788130-2205-4433-BA53-D4A707CBE208}"/>
</file>

<file path=customXml/itemProps2.xml><?xml version="1.0" encoding="utf-8"?>
<ds:datastoreItem xmlns:ds="http://schemas.openxmlformats.org/officeDocument/2006/customXml" ds:itemID="{7B76ECF6-7275-43AD-880B-D29EF99A0757}"/>
</file>

<file path=customXml/itemProps3.xml><?xml version="1.0" encoding="utf-8"?>
<ds:datastoreItem xmlns:ds="http://schemas.openxmlformats.org/officeDocument/2006/customXml" ds:itemID="{E2DBF92B-F87A-448C-9AC2-B9BA893247C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2024-07-16T12:29:43Z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