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аза, цветочный горшок, мебель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25837" y="828675"/>
            <a:ext cx="8606601" cy="4803359"/>
            <a:chOff x="3749244" y="829951"/>
            <a:chExt cx="8144004" cy="4545183"/>
          </a:xfrm>
        </p:grpSpPr>
        <p:pic>
          <p:nvPicPr>
            <p:cNvPr id="8" name="Picture 2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1"/>
            <a:stretch>
              <a:fillRect/>
            </a:stretch>
          </p:blipFill>
          <p:spPr bwMode="auto">
            <a:xfrm rot="16200000">
              <a:off x="5548654" y="-969459"/>
              <a:ext cx="4545183" cy="814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031" y="1686726"/>
              <a:ext cx="729309" cy="693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: скругленные углы 9"/>
            <p:cNvSpPr/>
            <p:nvPr/>
          </p:nvSpPr>
          <p:spPr>
            <a:xfrm>
              <a:off x="9104735" y="2537152"/>
              <a:ext cx="1828605" cy="45739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9994900" y="3107280"/>
              <a:ext cx="938440" cy="45739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3090" y="4450845"/>
              <a:ext cx="978572" cy="648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130" y="2629133"/>
            <a:ext cx="2015603" cy="628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133" y="3112355"/>
            <a:ext cx="1498274" cy="62865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2392560" y="1332026"/>
            <a:ext cx="3815391" cy="4111432"/>
            <a:chOff x="2392560" y="1332026"/>
            <a:chExt cx="3815391" cy="4111432"/>
          </a:xfrm>
        </p:grpSpPr>
        <p:pic>
          <p:nvPicPr>
            <p:cNvPr id="20" name="Рисунок 19" descr="Изображение выглядит как апельсин, хэллоуин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02" y="2684490"/>
              <a:ext cx="2000417" cy="2000417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2392560" y="1332026"/>
              <a:ext cx="3815391" cy="4111432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287145" y="1285722"/>
            <a:ext cx="4067077" cy="4382647"/>
            <a:chOff x="-750021" y="1459705"/>
            <a:chExt cx="4067077" cy="4382647"/>
          </a:xfrm>
        </p:grpSpPr>
        <p:pic>
          <p:nvPicPr>
            <p:cNvPr id="19" name="Рисунок 18" descr="Изображение выглядит как спасательный жилет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3" y="2982436"/>
              <a:ext cx="2287305" cy="2287305"/>
            </a:xfrm>
            <a:prstGeom prst="rect">
              <a:avLst/>
            </a:prstGeom>
          </p:spPr>
        </p:pic>
        <p:sp>
          <p:nvSpPr>
            <p:cNvPr id="60" name="Прямоугольник 59"/>
            <p:cNvSpPr/>
            <p:nvPr/>
          </p:nvSpPr>
          <p:spPr>
            <a:xfrm>
              <a:off x="-750021" y="145970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289039" y="1332026"/>
            <a:ext cx="4067077" cy="4382647"/>
            <a:chOff x="-5138364" y="615042"/>
            <a:chExt cx="4067077" cy="4382647"/>
          </a:xfrm>
        </p:grpSpPr>
        <p:pic>
          <p:nvPicPr>
            <p:cNvPr id="24" name="Рисунок 23" descr="Изображение выглядит как оружие, нож, Оружие ближнего боя, Лезви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0367" y="2077691"/>
              <a:ext cx="2105342" cy="2105342"/>
            </a:xfrm>
            <a:prstGeom prst="rect">
              <a:avLst/>
            </a:pr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-5138364" y="615042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282870" y="1275805"/>
            <a:ext cx="4067077" cy="4382647"/>
            <a:chOff x="-4409644" y="683210"/>
            <a:chExt cx="4067077" cy="4382647"/>
          </a:xfrm>
        </p:grpSpPr>
        <p:pic>
          <p:nvPicPr>
            <p:cNvPr id="23" name="Рисунок 22" descr="Изображение выглядит как пружина, спиральная пружина, природа, металло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17035" y="2219900"/>
              <a:ext cx="2530991" cy="2530991"/>
            </a:xfrm>
            <a:prstGeom prst="rect">
              <a:avLst/>
            </a:prstGeom>
          </p:spPr>
        </p:pic>
        <p:sp>
          <p:nvSpPr>
            <p:cNvPr id="65" name="Прямоугольник 64"/>
            <p:cNvSpPr/>
            <p:nvPr/>
          </p:nvSpPr>
          <p:spPr>
            <a:xfrm>
              <a:off x="-4409644" y="68321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310846" y="1285243"/>
            <a:ext cx="4067077" cy="4382647"/>
            <a:chOff x="-3354981" y="953915"/>
            <a:chExt cx="4067077" cy="4382647"/>
          </a:xfrm>
        </p:grpSpPr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4405" y="2610043"/>
              <a:ext cx="2168106" cy="2168106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354981" y="95391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812530" y="2740660"/>
            <a:ext cx="3303905" cy="3303905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21D42A7-8D6A-CA18-FEF3-1212B370E206}"/>
              </a:ext>
            </a:extLst>
          </p:cNvPr>
          <p:cNvGrpSpPr/>
          <p:nvPr/>
        </p:nvGrpSpPr>
        <p:grpSpPr>
          <a:xfrm>
            <a:off x="2304677" y="1258827"/>
            <a:ext cx="4067077" cy="4382647"/>
            <a:chOff x="4025416" y="7774450"/>
            <a:chExt cx="4067077" cy="4382647"/>
          </a:xfrm>
        </p:grpSpPr>
        <p:pic>
          <p:nvPicPr>
            <p:cNvPr id="31" name="Рисунок 30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E9BF4AAB-B2BB-54DE-FDE2-BCE0B108B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927" y="8870542"/>
              <a:ext cx="2816056" cy="2816056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58F4E05-0C01-2247-1C00-96387F45205D}"/>
                </a:ext>
              </a:extLst>
            </p:cNvPr>
            <p:cNvSpPr/>
            <p:nvPr/>
          </p:nvSpPr>
          <p:spPr>
            <a:xfrm>
              <a:off x="4025416" y="777445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2D12904-5AE7-7EA3-E92A-9A318476A7AF}"/>
              </a:ext>
            </a:extLst>
          </p:cNvPr>
          <p:cNvGrpSpPr/>
          <p:nvPr/>
        </p:nvGrpSpPr>
        <p:grpSpPr>
          <a:xfrm>
            <a:off x="2320652" y="1285368"/>
            <a:ext cx="4067077" cy="4382647"/>
            <a:chOff x="670163" y="6470309"/>
            <a:chExt cx="4067077" cy="4382647"/>
          </a:xfrm>
        </p:grpSpPr>
        <p:pic>
          <p:nvPicPr>
            <p:cNvPr id="47" name="Рисунок 46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3ED2A790-B6F8-54FC-E354-66E3BA7CB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187" y="7913574"/>
              <a:ext cx="2479030" cy="2479030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FC32B59C-A4F0-61AB-451E-E99CD93728F5}"/>
                </a:ext>
              </a:extLst>
            </p:cNvPr>
            <p:cNvSpPr/>
            <p:nvPr/>
          </p:nvSpPr>
          <p:spPr>
            <a:xfrm>
              <a:off x="670163" y="6470309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321863" y="1275805"/>
            <a:ext cx="4067077" cy="4382647"/>
            <a:chOff x="-2802914" y="-77530"/>
            <a:chExt cx="4067077" cy="4382647"/>
          </a:xfrm>
        </p:grpSpPr>
        <p:pic>
          <p:nvPicPr>
            <p:cNvPr id="32" name="Рисунок 31" descr="Изображение выглядит как шина, колесо, транспортное средство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1392" y="1470030"/>
              <a:ext cx="2318206" cy="2318206"/>
            </a:xfrm>
            <a:prstGeom prst="rect">
              <a:avLst/>
            </a:prstGeom>
          </p:spPr>
        </p:pic>
        <p:sp>
          <p:nvSpPr>
            <p:cNvPr id="73" name="Прямоугольник 72"/>
            <p:cNvSpPr/>
            <p:nvPr/>
          </p:nvSpPr>
          <p:spPr>
            <a:xfrm>
              <a:off x="-2802914" y="-7753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2311451" y="1308395"/>
            <a:ext cx="4067077" cy="4382647"/>
            <a:chOff x="-4480259" y="1332025"/>
            <a:chExt cx="4067077" cy="4382647"/>
          </a:xfrm>
        </p:grpSpPr>
        <p:pic>
          <p:nvPicPr>
            <p:cNvPr id="29" name="Рисунок 28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0866" y="2826813"/>
              <a:ext cx="2268945" cy="2268945"/>
            </a:xfrm>
            <a:prstGeom prst="rect">
              <a:avLst/>
            </a:prstGeom>
          </p:spPr>
        </p:pic>
        <p:sp>
          <p:nvSpPr>
            <p:cNvPr id="75" name="Прямоугольник 74"/>
            <p:cNvSpPr/>
            <p:nvPr/>
          </p:nvSpPr>
          <p:spPr>
            <a:xfrm>
              <a:off x="-4480259" y="133202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293003" y="1252039"/>
            <a:ext cx="4067077" cy="4382647"/>
            <a:chOff x="-3715248" y="1252590"/>
            <a:chExt cx="4067077" cy="4382647"/>
          </a:xfrm>
        </p:grpSpPr>
        <p:pic>
          <p:nvPicPr>
            <p:cNvPr id="38" name="Рисунок 37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50820" y="2871134"/>
              <a:ext cx="2167847" cy="2247566"/>
            </a:xfrm>
            <a:prstGeom prst="rect">
              <a:avLst/>
            </a:prstGeom>
          </p:spPr>
        </p:pic>
        <p:sp>
          <p:nvSpPr>
            <p:cNvPr id="77" name="Прямоугольник 76"/>
            <p:cNvSpPr/>
            <p:nvPr/>
          </p:nvSpPr>
          <p:spPr>
            <a:xfrm>
              <a:off x="-3715248" y="125259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DC407AC-3836-B56A-F66B-B371FCF8B4C9}"/>
              </a:ext>
            </a:extLst>
          </p:cNvPr>
          <p:cNvGrpSpPr/>
          <p:nvPr/>
        </p:nvGrpSpPr>
        <p:grpSpPr>
          <a:xfrm>
            <a:off x="2303887" y="1256177"/>
            <a:ext cx="4067077" cy="4382647"/>
            <a:chOff x="4300255" y="7034807"/>
            <a:chExt cx="4067077" cy="4382647"/>
          </a:xfrm>
        </p:grpSpPr>
        <p:pic>
          <p:nvPicPr>
            <p:cNvPr id="45" name="Рисунок 44" descr="Изображение выглядит как фрукт, еда, Сладость, десерт&#10;&#10;Автоматически созданное описание">
              <a:extLst>
                <a:ext uri="{FF2B5EF4-FFF2-40B4-BE49-F238E27FC236}">
                  <a16:creationId xmlns:a16="http://schemas.microsoft.com/office/drawing/2014/main" id="{F815D195-794C-C0FA-562F-5BE47D379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120" y="8787701"/>
              <a:ext cx="2235698" cy="2235698"/>
            </a:xfrm>
            <a:prstGeom prst="rect">
              <a:avLst/>
            </a:prstGeom>
          </p:spPr>
        </p:pic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1A24C7EB-8561-234F-38DE-2F1333134CBB}"/>
                </a:ext>
              </a:extLst>
            </p:cNvPr>
            <p:cNvSpPr/>
            <p:nvPr/>
          </p:nvSpPr>
          <p:spPr>
            <a:xfrm>
              <a:off x="4300255" y="7034807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271438" y="1268937"/>
            <a:ext cx="4165503" cy="4488709"/>
            <a:chOff x="6462601" y="3651535"/>
            <a:chExt cx="3544430" cy="3819447"/>
          </a:xfrm>
        </p:grpSpPr>
        <p:pic>
          <p:nvPicPr>
            <p:cNvPr id="40" name="Рисунок 39" descr="Изображение выглядит как баклажан, фиолетовый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7522">
              <a:off x="7120092" y="4866709"/>
              <a:ext cx="2096319" cy="2144739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6462601" y="3651535"/>
              <a:ext cx="3544430" cy="38194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323074" y="1271587"/>
            <a:ext cx="4067077" cy="4382647"/>
            <a:chOff x="4019905" y="6700431"/>
            <a:chExt cx="4067077" cy="4382647"/>
          </a:xfrm>
        </p:grpSpPr>
        <p:pic>
          <p:nvPicPr>
            <p:cNvPr id="44" name="Рисунок 43" descr="Изображение выглядит как катание на сноуборде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4997">
              <a:off x="4664044" y="7989900"/>
              <a:ext cx="2658088" cy="2658088"/>
            </a:xfrm>
            <a:prstGeom prst="rect">
              <a:avLst/>
            </a:prstGeom>
          </p:spPr>
        </p:pic>
        <p:sp>
          <p:nvSpPr>
            <p:cNvPr id="81" name="Прямоугольник 80"/>
            <p:cNvSpPr/>
            <p:nvPr/>
          </p:nvSpPr>
          <p:spPr>
            <a:xfrm>
              <a:off x="4019905" y="6700431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299923" y="1268458"/>
            <a:ext cx="4067077" cy="4382647"/>
            <a:chOff x="11744942" y="2781377"/>
            <a:chExt cx="4067077" cy="4382647"/>
          </a:xfrm>
        </p:grpSpPr>
        <p:pic>
          <p:nvPicPr>
            <p:cNvPr id="37" name="Рисунок 36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7835" y="4070481"/>
              <a:ext cx="2759463" cy="2759463"/>
            </a:xfrm>
            <a:prstGeom prst="rect">
              <a:avLst/>
            </a:prstGeom>
          </p:spPr>
        </p:pic>
        <p:sp>
          <p:nvSpPr>
            <p:cNvPr id="84" name="Прямоугольник 83"/>
            <p:cNvSpPr/>
            <p:nvPr/>
          </p:nvSpPr>
          <p:spPr>
            <a:xfrm>
              <a:off x="11744942" y="2781377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2286834" y="1308395"/>
            <a:ext cx="4067077" cy="4382647"/>
            <a:chOff x="12755348" y="3857338"/>
            <a:chExt cx="4067077" cy="4382647"/>
          </a:xfrm>
        </p:grpSpPr>
        <p:pic>
          <p:nvPicPr>
            <p:cNvPr id="43" name="Рисунок 42" descr="Изображение выглядит как растение, Цветоножка, лепесток, орхидея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2816" y="5286520"/>
              <a:ext cx="2452140" cy="2452140"/>
            </a:xfrm>
            <a:prstGeom prst="rect">
              <a:avLst/>
            </a:prstGeom>
          </p:spPr>
        </p:pic>
        <p:sp>
          <p:nvSpPr>
            <p:cNvPr id="86" name="Прямоугольник 85"/>
            <p:cNvSpPr/>
            <p:nvPr/>
          </p:nvSpPr>
          <p:spPr>
            <a:xfrm>
              <a:off x="12755348" y="3857338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A21696C-C232-D76F-F784-EC9C4993380B}"/>
              </a:ext>
            </a:extLst>
          </p:cNvPr>
          <p:cNvGrpSpPr/>
          <p:nvPr/>
        </p:nvGrpSpPr>
        <p:grpSpPr>
          <a:xfrm>
            <a:off x="2214130" y="1276975"/>
            <a:ext cx="4276833" cy="4387543"/>
            <a:chOff x="4898622" y="-4663879"/>
            <a:chExt cx="4276833" cy="4387543"/>
          </a:xfrm>
        </p:grpSpPr>
        <p:pic>
          <p:nvPicPr>
            <p:cNvPr id="36" name="Рисунок 35" descr="Изображение выглядит как бо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B9F114D1-2750-7182-4142-376E2C80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224" y="-3285163"/>
              <a:ext cx="2823630" cy="2823630"/>
            </a:xfrm>
            <a:prstGeom prst="rect">
              <a:avLst/>
            </a:prstGeom>
          </p:spPr>
        </p:pic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99F1E702-93FA-A6FD-5457-B40733BF19A1}"/>
                </a:ext>
              </a:extLst>
            </p:cNvPr>
            <p:cNvSpPr/>
            <p:nvPr/>
          </p:nvSpPr>
          <p:spPr>
            <a:xfrm>
              <a:off x="4898622" y="-4663879"/>
              <a:ext cx="4276833" cy="4387543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2024-05-07T15:03:00Z</dcterms:created>
  <dcterms:modified xsi:type="dcterms:W3CDTF">2024-12-09T13:04:40Z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4F95AED0B67E423AAD41D83FBB780256_12</vt:lpwstr>
  </property>
  <property fmtid="{D5CDD505-2E9C-101B-9397-08002B2CF9AE}" pid="3" name="KSOProductBuildVer">
    <vt:lpwstr>1033-12.2.0.17119</vt:lpwstr>
  </property>
</Properties>
</file>