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6D88404-6183-4C1E-A31B-A0AF450BA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" y="4183710"/>
            <a:ext cx="2507679" cy="25076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