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5CF551-6716-D1CD-2996-960DF5C4E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77" y="3431578"/>
            <a:ext cx="3278269" cy="3278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CDA24-D910-4930-A9D1-85B58A49C8FE}"/>
</file>

<file path=customXml/itemProps2.xml><?xml version="1.0" encoding="utf-8"?>
<ds:datastoreItem xmlns:ds="http://schemas.openxmlformats.org/officeDocument/2006/customXml" ds:itemID="{99728830-DC02-4FA1-9173-104381D8B199}"/>
</file>

<file path=customXml/itemProps3.xml><?xml version="1.0" encoding="utf-8"?>
<ds:datastoreItem xmlns:ds="http://schemas.openxmlformats.org/officeDocument/2006/customXml" ds:itemID="{29819F93-9EE2-45E5-B18B-7E17E0CDA280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