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44B1A05-A44F-40D2-A068-943C93F0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75" y="3229572"/>
            <a:ext cx="3148153" cy="314815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