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28"/>
  </p:normalViewPr>
  <p:slideViewPr>
    <p:cSldViewPr snapToGrid="0" showGuides="1">
      <p:cViewPr varScale="1">
        <p:scale>
          <a:sx n="74" d="100"/>
          <a:sy n="74" d="100"/>
        </p:scale>
        <p:origin x="208" y="6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F8A233-4257-EB13-5224-39E58729F0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9DC4F6C-22BC-1BA9-B008-323ED85E7C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312722A-BC54-C154-7033-70E5510C2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C678-DA36-B847-A2AB-934A14D34F4A}" type="datetimeFigureOut">
              <a:rPr lang="ru-KZ" smtClean="0"/>
              <a:t>24.08.2024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2C0EA82-7E5F-D062-6621-C3ED04F0B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7235921-E59E-26FB-9937-CFC822808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4021D-FDCE-F644-93D5-C8453E427EB1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032988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1A2FA9-D84D-9973-F7DE-0B8CDA397E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3B31B53-9323-A667-3F36-AA3E3BA6D9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2F4AEFC-766A-3531-6545-1A4431B2C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C678-DA36-B847-A2AB-934A14D34F4A}" type="datetimeFigureOut">
              <a:rPr lang="ru-KZ" smtClean="0"/>
              <a:t>24.08.2024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068BA3F-2802-9859-597A-B2ED9757E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D22F578-7A9F-B541-42F4-87DA8C331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4021D-FDCE-F644-93D5-C8453E427EB1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645844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EA5FB9D-AFCE-4FE6-AE8C-66D0D8601E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B019500-1FED-FAD8-3EFC-27CA128D90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305AD80-85FB-0C27-C5CB-2A3C48749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C678-DA36-B847-A2AB-934A14D34F4A}" type="datetimeFigureOut">
              <a:rPr lang="ru-KZ" smtClean="0"/>
              <a:t>24.08.2024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3ABCB3D-2DF0-0D76-8BF2-66CA8BC15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A9702C8-0963-AB9B-3E08-B5BA9B21A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4021D-FDCE-F644-93D5-C8453E427EB1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913073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A6EE76-33E0-A8E3-1DCD-61D1AA1CB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75AA71C-183B-FBD9-B4DD-1C4B0B53BA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D7053EA-CDC7-6F53-14A3-26C2C4AA4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C678-DA36-B847-A2AB-934A14D34F4A}" type="datetimeFigureOut">
              <a:rPr lang="ru-KZ" smtClean="0"/>
              <a:t>24.08.2024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99A8FD6-784B-01C4-1DA3-9C55CDE73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6677339-A318-84B7-3437-BAD48FFDC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4021D-FDCE-F644-93D5-C8453E427EB1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07674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83519F-2D76-E82A-908A-2852D2A155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05FD31D-F3C1-1290-98C3-CC4DCA7E0F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54A8B0C-1326-CC86-ECBD-0404D06F8D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C678-DA36-B847-A2AB-934A14D34F4A}" type="datetimeFigureOut">
              <a:rPr lang="ru-KZ" smtClean="0"/>
              <a:t>24.08.2024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4EAF6DC-9D29-C849-F6D8-EF8F2EEF4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02EFEEA-43FF-DE66-A1DD-75C88BEA6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4021D-FDCE-F644-93D5-C8453E427EB1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101672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A14EDA-D087-C9A8-2E45-FC0220513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7A96154-DC92-9F33-8E19-2D344B45A3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1ED56CF-3388-676A-990B-2EA86E11EF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E87567B-B935-A07A-9F32-D069E239FC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C678-DA36-B847-A2AB-934A14D34F4A}" type="datetimeFigureOut">
              <a:rPr lang="ru-KZ" smtClean="0"/>
              <a:t>24.08.2024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FC155E0-9D98-D5A3-9D56-83E645C5B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CC227E5-5072-7227-3FE6-FC2CBD0CD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4021D-FDCE-F644-93D5-C8453E427EB1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83870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DB34C0-56D1-8E06-D28A-8D6846B37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7DFB17D-622A-1C14-4FC9-0376EE2A6D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C42E429-2624-AC8B-86C6-ADEE330126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6053801-6E75-9085-2D03-0630E5BD0F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B633A19-0C75-E073-54DB-48136FF335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D711B19-3D6F-C186-BDBA-AED551F58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C678-DA36-B847-A2AB-934A14D34F4A}" type="datetimeFigureOut">
              <a:rPr lang="ru-KZ" smtClean="0"/>
              <a:t>24.08.2024</a:t>
            </a:fld>
            <a:endParaRPr lang="ru-KZ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D1C4CC7-D36D-3A1F-8A4B-29DC4B33F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C9160DB-DFFF-CBF5-3A3C-15C063DF4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4021D-FDCE-F644-93D5-C8453E427EB1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17271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CB3C71-9336-6A38-7701-99745C89F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6F03BAF-E7C2-265D-09D7-4DF5ABFE2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C678-DA36-B847-A2AB-934A14D34F4A}" type="datetimeFigureOut">
              <a:rPr lang="ru-KZ" smtClean="0"/>
              <a:t>24.08.2024</a:t>
            </a:fld>
            <a:endParaRPr lang="ru-K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601FB81-6D26-FBAD-B617-E598D2BFC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7837DBC-CD9E-5328-25CF-3E322B468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4021D-FDCE-F644-93D5-C8453E427EB1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117483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71E9D11-5F7A-F171-30C0-4B7F05FD5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C678-DA36-B847-A2AB-934A14D34F4A}" type="datetimeFigureOut">
              <a:rPr lang="ru-KZ" smtClean="0"/>
              <a:t>24.08.2024</a:t>
            </a:fld>
            <a:endParaRPr lang="ru-K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8172E20-04FA-0E46-DFCB-637EE08A8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318A709-F413-6FAA-DD94-BC1EC36C0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4021D-FDCE-F644-93D5-C8453E427EB1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566812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0C2344-3138-D026-4924-1C7323058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28B553C-CF33-43C2-BA2A-2F4E2A4773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31BE33C-C34D-EDA6-7C43-1440366E2A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E48F2EC-2401-F91F-EC12-BC915CC20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C678-DA36-B847-A2AB-934A14D34F4A}" type="datetimeFigureOut">
              <a:rPr lang="ru-KZ" smtClean="0"/>
              <a:t>24.08.2024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294CF45-D02B-132B-D0F8-2161B3705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35F150A-2C52-E3AB-0C38-F0AA2215C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4021D-FDCE-F644-93D5-C8453E427EB1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522367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C9A0E3-CAE5-5D8A-CBFC-BD4FE382F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597D64A-0547-5E79-5576-9DDE3EC6EE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0D2375F-1854-3ED4-A96A-3C338736B3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FD841A1-D18D-9A75-478E-A8F9437CA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C678-DA36-B847-A2AB-934A14D34F4A}" type="datetimeFigureOut">
              <a:rPr lang="ru-KZ" smtClean="0"/>
              <a:t>24.08.2024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739C83A-D9B0-7ED0-37DA-1DEC230A0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27D8E95-223A-6E9E-24FB-CE2E38911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4021D-FDCE-F644-93D5-C8453E427EB1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650590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7D412C-B792-05F5-1400-AF414E0B55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37E65EA-C2FF-9693-91E5-F7B3E33784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EF5EC05-0D2A-902D-7A1F-F84FA01E63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A4AC678-DA36-B847-A2AB-934A14D34F4A}" type="datetimeFigureOut">
              <a:rPr lang="ru-KZ" smtClean="0"/>
              <a:t>24.08.2024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CC8E9ED-FB36-156F-74B9-718426CB6A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B1C6905-1F8B-38B3-18FC-5C39EF2401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F4021D-FDCE-F644-93D5-C8453E427EB1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453319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zn42wYiq23A?feature=oemb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Мультимедиа в Интернете 3" descr="Песенки для малыше‎й 😄🎈 ЕСЛИ ВЕСЕЛ ТЫ 🎤‎ ️‍🎵 Маша и Медведь 🐻 TaDaBoom">
            <a:hlinkClick r:id="" action="ppaction://media"/>
            <a:extLst>
              <a:ext uri="{FF2B5EF4-FFF2-40B4-BE49-F238E27FC236}">
                <a16:creationId xmlns:a16="http://schemas.microsoft.com/office/drawing/2014/main" id="{8EA6E80A-EA83-1349-2446-5119BFDCE370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88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019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Широкоэкранный</PresentationFormat>
  <Paragraphs>0</Paragraphs>
  <Slides>1</Slides>
  <Notes>0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Лия Добровольская</dc:creator>
  <cp:lastModifiedBy>Лия Добровольская</cp:lastModifiedBy>
  <cp:revision>1</cp:revision>
  <dcterms:created xsi:type="dcterms:W3CDTF">2024-08-24T11:34:43Z</dcterms:created>
  <dcterms:modified xsi:type="dcterms:W3CDTF">2024-08-24T11:35:32Z</dcterms:modified>
</cp:coreProperties>
</file>