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63631" y="2281373"/>
            <a:ext cx="3815715" cy="3815715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