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22"/>
  </p:normalViewPr>
  <p:slideViewPr>
    <p:cSldViewPr snapToGrid="0" showGuides="1">
      <p:cViewPr>
        <p:scale>
          <a:sx n="75" d="100"/>
          <a:sy n="75" d="100"/>
        </p:scale>
        <p:origin x="1836" y="6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D1D7D-6B0A-A743-888F-1A134E9F541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9D1D7D-6B0A-A743-888F-1A134E9F541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D436EC-FE6B-9A4D-B7B7-18089905BB7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Рисунок 51" descr="Изображение выглядит как небо, облако, на открытом воздухе, Кучевые облака&#10;&#10;Автоматически созданное описание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15911" cy="7266934"/>
          </a:xfrm>
          <a:prstGeom prst="rect">
            <a:avLst/>
          </a:prstGeom>
        </p:spPr>
      </p:pic>
      <p:sp>
        <p:nvSpPr>
          <p:cNvPr id="6" name="Прямоугольник: скругленные углы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7454" y="1246490"/>
            <a:ext cx="9558458" cy="1881451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01" t="40914" r="20803" b="30752"/>
          <a:stretch>
            <a:fillRect/>
          </a:stretch>
        </p:blipFill>
        <p:spPr bwMode="auto">
          <a:xfrm rot="19310592">
            <a:off x="609301" y="1827478"/>
            <a:ext cx="1233997" cy="1349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01" t="40914" r="20803" b="30752"/>
          <a:stretch>
            <a:fillRect/>
          </a:stretch>
        </p:blipFill>
        <p:spPr bwMode="auto">
          <a:xfrm rot="19310592">
            <a:off x="3349007" y="1842571"/>
            <a:ext cx="1233997" cy="1349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01" t="40914" r="20803" b="30752"/>
          <a:stretch>
            <a:fillRect/>
          </a:stretch>
        </p:blipFill>
        <p:spPr bwMode="auto">
          <a:xfrm rot="19310592">
            <a:off x="5993510" y="1839115"/>
            <a:ext cx="1233997" cy="1349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01" t="40914" r="20803" b="30752"/>
          <a:stretch>
            <a:fillRect/>
          </a:stretch>
        </p:blipFill>
        <p:spPr bwMode="auto">
          <a:xfrm rot="19310592">
            <a:off x="8543495" y="1847520"/>
            <a:ext cx="1233997" cy="1349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54" t="4096" r="42208" b="66265"/>
          <a:stretch>
            <a:fillRect/>
          </a:stretch>
        </p:blipFill>
        <p:spPr bwMode="auto">
          <a:xfrm>
            <a:off x="2007696" y="1829597"/>
            <a:ext cx="887769" cy="1397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54" t="4096" r="42208" b="66265"/>
          <a:stretch>
            <a:fillRect/>
          </a:stretch>
        </p:blipFill>
        <p:spPr bwMode="auto">
          <a:xfrm>
            <a:off x="4655011" y="1846696"/>
            <a:ext cx="887769" cy="1397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54" t="4096" r="42208" b="66265"/>
          <a:stretch>
            <a:fillRect/>
          </a:stretch>
        </p:blipFill>
        <p:spPr bwMode="auto">
          <a:xfrm>
            <a:off x="7345887" y="1836609"/>
            <a:ext cx="887769" cy="1397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: скругленные углы 3"/>
          <p:cNvSpPr/>
          <p:nvPr/>
        </p:nvSpPr>
        <p:spPr>
          <a:xfrm>
            <a:off x="620615" y="1343209"/>
            <a:ext cx="1104705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: скругленные углы 18"/>
          <p:cNvSpPr/>
          <p:nvPr/>
        </p:nvSpPr>
        <p:spPr>
          <a:xfrm>
            <a:off x="1971595" y="1334031"/>
            <a:ext cx="1031307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KLU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: скругленные углы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46256" y="3301847"/>
            <a:ext cx="9558458" cy="1923647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" name="Picture 2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9" t="39701" r="80136" b="32338"/>
          <a:stretch>
            <a:fillRect/>
          </a:stretch>
        </p:blipFill>
        <p:spPr bwMode="auto">
          <a:xfrm>
            <a:off x="1868765" y="3936933"/>
            <a:ext cx="994299" cy="133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4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92" t="39483" r="42531" b="31437"/>
          <a:stretch>
            <a:fillRect/>
          </a:stretch>
        </p:blipFill>
        <p:spPr bwMode="auto">
          <a:xfrm>
            <a:off x="655488" y="3908238"/>
            <a:ext cx="839386" cy="1384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9" t="39701" r="80136" b="32338"/>
          <a:stretch>
            <a:fillRect/>
          </a:stretch>
        </p:blipFill>
        <p:spPr bwMode="auto">
          <a:xfrm>
            <a:off x="4455851" y="3927673"/>
            <a:ext cx="994299" cy="133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9" t="39701" r="80136" b="32338"/>
          <a:stretch>
            <a:fillRect/>
          </a:stretch>
        </p:blipFill>
        <p:spPr bwMode="auto">
          <a:xfrm>
            <a:off x="7138794" y="3945943"/>
            <a:ext cx="994299" cy="133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92" t="39483" r="42531" b="31437"/>
          <a:stretch>
            <a:fillRect/>
          </a:stretch>
        </p:blipFill>
        <p:spPr bwMode="auto">
          <a:xfrm>
            <a:off x="3210367" y="3919310"/>
            <a:ext cx="839386" cy="1384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92" t="39483" r="42531" b="31437"/>
          <a:stretch>
            <a:fillRect/>
          </a:stretch>
        </p:blipFill>
        <p:spPr bwMode="auto">
          <a:xfrm>
            <a:off x="5985560" y="3933804"/>
            <a:ext cx="839386" cy="1384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92" t="39483" r="42531" b="31437"/>
          <a:stretch>
            <a:fillRect/>
          </a:stretch>
        </p:blipFill>
        <p:spPr bwMode="auto">
          <a:xfrm>
            <a:off x="8712080" y="3945943"/>
            <a:ext cx="839386" cy="1384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Прямоугольник: скругленные углы 3"/>
          <p:cNvSpPr/>
          <p:nvPr/>
        </p:nvSpPr>
        <p:spPr>
          <a:xfrm>
            <a:off x="3406660" y="1324370"/>
            <a:ext cx="1071443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Прямоугольник: скругленные углы 18"/>
          <p:cNvSpPr/>
          <p:nvPr/>
        </p:nvSpPr>
        <p:spPr>
          <a:xfrm>
            <a:off x="7219733" y="1324425"/>
            <a:ext cx="1058613" cy="5127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KLU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Прямоугольник: скругленные углы 18"/>
          <p:cNvSpPr/>
          <p:nvPr/>
        </p:nvSpPr>
        <p:spPr>
          <a:xfrm>
            <a:off x="4704744" y="1322055"/>
            <a:ext cx="1104704" cy="4880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KLU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: скругленные углы 3"/>
          <p:cNvSpPr/>
          <p:nvPr/>
        </p:nvSpPr>
        <p:spPr>
          <a:xfrm>
            <a:off x="8488181" y="1330041"/>
            <a:ext cx="1204091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: скругленные углы 3"/>
          <p:cNvSpPr/>
          <p:nvPr/>
        </p:nvSpPr>
        <p:spPr>
          <a:xfrm>
            <a:off x="5971835" y="1330042"/>
            <a:ext cx="1104704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: скругленные углы 3"/>
          <p:cNvSpPr/>
          <p:nvPr/>
        </p:nvSpPr>
        <p:spPr>
          <a:xfrm>
            <a:off x="4543040" y="3388699"/>
            <a:ext cx="1104705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GLE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Прямоугольник: скругленные углы 3"/>
          <p:cNvSpPr/>
          <p:nvPr/>
        </p:nvSpPr>
        <p:spPr>
          <a:xfrm>
            <a:off x="3117527" y="3404541"/>
            <a:ext cx="1156683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Прямоугольник: скругленные углы 3"/>
          <p:cNvSpPr/>
          <p:nvPr/>
        </p:nvSpPr>
        <p:spPr>
          <a:xfrm>
            <a:off x="1851553" y="3404542"/>
            <a:ext cx="1078335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GLE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Прямоугольник: скругленные углы 3"/>
          <p:cNvSpPr/>
          <p:nvPr/>
        </p:nvSpPr>
        <p:spPr>
          <a:xfrm>
            <a:off x="463629" y="3395075"/>
            <a:ext cx="1104705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Прямоугольник: скругленные углы 3"/>
          <p:cNvSpPr/>
          <p:nvPr/>
        </p:nvSpPr>
        <p:spPr>
          <a:xfrm>
            <a:off x="5886042" y="3395075"/>
            <a:ext cx="1104705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Прямоугольник: скругленные углы 3"/>
          <p:cNvSpPr/>
          <p:nvPr/>
        </p:nvSpPr>
        <p:spPr>
          <a:xfrm>
            <a:off x="7248916" y="3396237"/>
            <a:ext cx="1104705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GLE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Прямоугольник: скругленные углы 3"/>
          <p:cNvSpPr/>
          <p:nvPr/>
        </p:nvSpPr>
        <p:spPr>
          <a:xfrm>
            <a:off x="8591268" y="3404541"/>
            <a:ext cx="1075798" cy="4944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2" name="Рисунок 71" descr="Изображение выглядит как графическая вставка, рисунок, иллюстрация, Мультфильм&#10;&#10;Автоматически созданное описание"/>
          <p:cNvPicPr>
            <a:picLocks noChangeAspect="1"/>
          </p:cNvPicPr>
          <p:nvPr/>
        </p:nvPicPr>
        <p:blipFill>
          <a:blip r:embed="rId4"/>
          <a:srcRect l="-3789" r="-3789"/>
          <a:stretch>
            <a:fillRect/>
          </a:stretch>
        </p:blipFill>
        <p:spPr>
          <a:xfrm>
            <a:off x="9905365" y="3166745"/>
            <a:ext cx="2281555" cy="2280920"/>
          </a:xfrm>
          <a:prstGeom prst="rect">
            <a:avLst/>
          </a:prstGeom>
        </p:spPr>
      </p:pic>
      <p:pic>
        <p:nvPicPr>
          <p:cNvPr id="70" name="Рисунок 69" descr="Изображение выглядит как цветок&#10;&#10;Автоматически созданное описание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36168" y="1113726"/>
            <a:ext cx="2014215" cy="20142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Лия Добровольская</dc:creator>
  <cp:lastModifiedBy>Администратор</cp:lastModifiedBy>
  <cp:revision>12</cp:revision>
  <dcterms:created xsi:type="dcterms:W3CDTF">2024-04-15T07:34:00Z</dcterms:created>
  <dcterms:modified xsi:type="dcterms:W3CDTF">2025-06-25T08:58:26Z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AB1EADF2D3044DB68AF58062C2E86C9F_12</vt:lpwstr>
  </property>
  <property fmtid="{D5CDD505-2E9C-101B-9397-08002B2CF9AE}" pid="3" name="KSOProductBuildVer">
    <vt:lpwstr>1033-12.2.0.17119</vt:lpwstr>
  </property>
</Properties>
</file>