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49715"/>
              </p:ext>
            </p:extLst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97549"/>
            <a:ext cx="1597730" cy="159773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769" y="4532167"/>
            <a:ext cx="1151262" cy="11512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905659" y="2739435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79505" y="441026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785073" y="95778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661" y="1076413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69379" y="1016287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59379" y="107831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36265" y="275353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07390" y="428409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20507" y="440707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699465" y="10870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31973" y="263096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12664" y="26851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18175" y="437409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F816C35-79EB-4321-8E11-2F4FF63263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54" y="2738059"/>
            <a:ext cx="3289921" cy="3289921"/>
          </a:xfrm>
          <a:prstGeom prst="rect">
            <a:avLst/>
          </a:prstGeom>
          <a:noFill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82" y="5238627"/>
            <a:ext cx="1782434" cy="161937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45" y="5206386"/>
            <a:ext cx="1542290" cy="1542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2024-07-31T14:09:39Z</dcterms:created>
  <dcterms:modified xsi:type="dcterms:W3CDTF">2024-11-26T11:42:19Z</dcterms:modified>
</cp:coreProperties>
</file>