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66" d="100"/>
          <a:sy n="66" d="100"/>
        </p:scale>
        <p:origin x="2232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.png"/><Relationship Id="rId21" Type="http://schemas.openxmlformats.org/officeDocument/2006/relationships/image" Target="../media/image15.png"/><Relationship Id="rId34" Type="http://schemas.openxmlformats.org/officeDocument/2006/relationships/image" Target="../media/image24.png"/><Relationship Id="rId42" Type="http://schemas.microsoft.com/office/2007/relationships/hdphoto" Target="../media/hdphoto12.wdp"/><Relationship Id="rId47" Type="http://schemas.openxmlformats.org/officeDocument/2006/relationships/image" Target="../media/image32.png"/><Relationship Id="rId50" Type="http://schemas.openxmlformats.org/officeDocument/2006/relationships/image" Target="../media/image34.png"/><Relationship Id="rId55" Type="http://schemas.microsoft.com/office/2007/relationships/hdphoto" Target="../media/hdphoto17.wdp"/><Relationship Id="rId63" Type="http://schemas.openxmlformats.org/officeDocument/2006/relationships/image" Target="../media/image43.png"/><Relationship Id="rId68" Type="http://schemas.openxmlformats.org/officeDocument/2006/relationships/image" Target="../media/image46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6" Type="http://schemas.microsoft.com/office/2007/relationships/hdphoto" Target="../media/hdphoto4.wdp"/><Relationship Id="rId29" Type="http://schemas.openxmlformats.org/officeDocument/2006/relationships/image" Target="../media/image20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40" Type="http://schemas.microsoft.com/office/2007/relationships/hdphoto" Target="../media/hdphoto11.wdp"/><Relationship Id="rId45" Type="http://schemas.openxmlformats.org/officeDocument/2006/relationships/image" Target="../media/image31.png"/><Relationship Id="rId53" Type="http://schemas.openxmlformats.org/officeDocument/2006/relationships/image" Target="../media/image36.png"/><Relationship Id="rId58" Type="http://schemas.microsoft.com/office/2007/relationships/hdphoto" Target="../media/hdphoto18.wdp"/><Relationship Id="rId66" Type="http://schemas.openxmlformats.org/officeDocument/2006/relationships/image" Target="../media/image45.png"/><Relationship Id="rId5" Type="http://schemas.openxmlformats.org/officeDocument/2006/relationships/image" Target="../media/image4.png"/><Relationship Id="rId61" Type="http://schemas.openxmlformats.org/officeDocument/2006/relationships/image" Target="../media/image42.png"/><Relationship Id="rId19" Type="http://schemas.microsoft.com/office/2007/relationships/hdphoto" Target="../media/hdphoto5.wdp"/><Relationship Id="rId14" Type="http://schemas.openxmlformats.org/officeDocument/2006/relationships/image" Target="../media/image10.png"/><Relationship Id="rId22" Type="http://schemas.microsoft.com/office/2007/relationships/hdphoto" Target="../media/hdphoto6.wdp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openxmlformats.org/officeDocument/2006/relationships/image" Target="../media/image25.png"/><Relationship Id="rId43" Type="http://schemas.openxmlformats.org/officeDocument/2006/relationships/image" Target="../media/image30.png"/><Relationship Id="rId48" Type="http://schemas.openxmlformats.org/officeDocument/2006/relationships/image" Target="../media/image33.png"/><Relationship Id="rId56" Type="http://schemas.openxmlformats.org/officeDocument/2006/relationships/image" Target="../media/image38.png"/><Relationship Id="rId64" Type="http://schemas.microsoft.com/office/2007/relationships/hdphoto" Target="../media/hdphoto20.wdp"/><Relationship Id="rId8" Type="http://schemas.openxmlformats.org/officeDocument/2006/relationships/image" Target="../media/image6.png"/><Relationship Id="rId51" Type="http://schemas.openxmlformats.org/officeDocument/2006/relationships/image" Target="../media/image35.png"/><Relationship Id="rId3" Type="http://schemas.openxmlformats.org/officeDocument/2006/relationships/image" Target="../media/image2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microsoft.com/office/2007/relationships/hdphoto" Target="../media/hdphoto7.wdp"/><Relationship Id="rId33" Type="http://schemas.openxmlformats.org/officeDocument/2006/relationships/image" Target="../media/image23.png"/><Relationship Id="rId38" Type="http://schemas.microsoft.com/office/2007/relationships/hdphoto" Target="../media/hdphoto10.wdp"/><Relationship Id="rId46" Type="http://schemas.microsoft.com/office/2007/relationships/hdphoto" Target="../media/hdphoto14.wdp"/><Relationship Id="rId59" Type="http://schemas.openxmlformats.org/officeDocument/2006/relationships/image" Target="../media/image40.png"/><Relationship Id="rId67" Type="http://schemas.microsoft.com/office/2007/relationships/hdphoto" Target="../media/hdphoto21.wdp"/><Relationship Id="rId20" Type="http://schemas.openxmlformats.org/officeDocument/2006/relationships/image" Target="../media/image14.png"/><Relationship Id="rId41" Type="http://schemas.openxmlformats.org/officeDocument/2006/relationships/image" Target="../media/image29.png"/><Relationship Id="rId54" Type="http://schemas.openxmlformats.org/officeDocument/2006/relationships/image" Target="../media/image37.png"/><Relationship Id="rId62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microsoft.com/office/2007/relationships/hdphoto" Target="../media/hdphoto8.wdp"/><Relationship Id="rId36" Type="http://schemas.openxmlformats.org/officeDocument/2006/relationships/image" Target="../media/image26.png"/><Relationship Id="rId49" Type="http://schemas.microsoft.com/office/2007/relationships/hdphoto" Target="../media/hdphoto15.wdp"/><Relationship Id="rId57" Type="http://schemas.openxmlformats.org/officeDocument/2006/relationships/image" Target="../media/image39.png"/><Relationship Id="rId10" Type="http://schemas.microsoft.com/office/2007/relationships/hdphoto" Target="../media/hdphoto2.wdp"/><Relationship Id="rId31" Type="http://schemas.microsoft.com/office/2007/relationships/hdphoto" Target="../media/hdphoto9.wdp"/><Relationship Id="rId44" Type="http://schemas.microsoft.com/office/2007/relationships/hdphoto" Target="../media/hdphoto13.wdp"/><Relationship Id="rId52" Type="http://schemas.microsoft.com/office/2007/relationships/hdphoto" Target="../media/hdphoto16.wdp"/><Relationship Id="rId60" Type="http://schemas.openxmlformats.org/officeDocument/2006/relationships/image" Target="../media/image41.png"/><Relationship Id="rId65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3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F03EB976-65B4-45F5-2BD6-84BB60374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03" y="3429000"/>
            <a:ext cx="3203827" cy="3203827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Дитина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Малюк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8397" y="233723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8221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8349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831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Пес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1621" y="800266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59" y="282729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15601" y="519600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</a:t>
            </a:r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</a:t>
            </a:r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55485" y="51935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59807" y="271250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33" y="335419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26891" y="51917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Стрибати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64989" y="51887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2439" y="332245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43" y="126692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21854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Учні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57081" y="51957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Школярі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4559" y="135479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77" y="691086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5311" y="52017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Медик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60299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</a:t>
            </a:r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ікар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3742" y="691086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26" y="629251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2113" y="518380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Гарний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59994" y="51830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Прекрасний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6058" y="621984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3" y="612532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255" y="51911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4989" y="519169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Щастя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68274" y="627516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81" y="495899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40036" y="517810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Сум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952" y="51862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Смуток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7764" y="495069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92173" y="750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45261" y="51789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Їжа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78848" y="51824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Страва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5045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55" y="459702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48048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Дім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78848" y="517329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Будинок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81044" y="45976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06" y="555085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41292" y="518886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Робота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9223" y="518886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Праця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8654" y="564636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25" y="309068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020" y="51894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Ламати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4989" y="51865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Руйнувати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22074" y="316324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20" y="291827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49152" y="517998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74951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Автомобіль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73903" y="328801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9311" y="647223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4534" y="51836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Хоробрий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5326" y="51834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Сміливий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37038" y="656566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BEBA8EAE-BF5A-486C-A8C5-ECC9F3942E4B}">
                    <a14:imgProps xmlns:a14="http://schemas.microsoft.com/office/drawing/2010/main">
                      <a14:imgLayer r:embed="rId62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02" y="428699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25287" y="5174200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Брехати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2190" y="517626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Обманювати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76353" y="428699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820109" y="517898"/>
            <a:ext cx="5416643" cy="518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334985-7F89-434D-A406-4900A1F7853F}"/>
</file>

<file path=customXml/itemProps2.xml><?xml version="1.0" encoding="utf-8"?>
<ds:datastoreItem xmlns:ds="http://schemas.openxmlformats.org/officeDocument/2006/customXml" ds:itemID="{0A096A56-3A70-45A7-997C-C1C9A2F2B7A1}"/>
</file>

<file path=customXml/itemProps3.xml><?xml version="1.0" encoding="utf-8"?>
<ds:datastoreItem xmlns:ds="http://schemas.openxmlformats.org/officeDocument/2006/customXml" ds:itemID="{08C74314-2971-47CA-893B-31F2482DCED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51</Words>
  <Application>Microsoft Office PowerPoint</Application>
  <PresentationFormat>Широкоэкранный</PresentationFormat>
  <Paragraphs>48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2025-01-29T12:38:59Z</dcterms:created>
  <dcterms:modified xsi:type="dcterms:W3CDTF">2025-02-03T12:59:10Z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