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0" y="3281045"/>
            <a:ext cx="3004820" cy="3004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F50E9CC-784F-4D62-8C70-C36BA1AC3735}"/>
</file>

<file path=customXml/itemProps2.xml><?xml version="1.0" encoding="utf-8"?>
<ds:datastoreItem xmlns:ds="http://schemas.openxmlformats.org/officeDocument/2006/customXml" ds:itemID="{3FE7AE49-A8CC-412F-9C44-90F66B9E742A}"/>
</file>

<file path=customXml/itemProps3.xml><?xml version="1.0" encoding="utf-8"?>
<ds:datastoreItem xmlns:ds="http://schemas.openxmlformats.org/officeDocument/2006/customXml" ds:itemID="{EDF6EBF6-7547-43E0-8F69-DBBBEC0F297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